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nonymous Pro" panose="02060609030202000504" pitchFamily="49" charset="0"/>
      <p:regular r:id="rId32"/>
    </p:embeddedFont>
    <p:embeddedFont>
      <p:font typeface="Anonymous Pro Bold" panose="02060809030202000504" pitchFamily="49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nty Sans" pitchFamily="2" charset="77"/>
      <p:regular r:id="rId39"/>
    </p:embeddedFont>
    <p:embeddedFont>
      <p:font typeface="HK Grotesk" pitchFamily="2" charset="77"/>
      <p:regular r:id="rId40"/>
    </p:embeddedFont>
    <p:embeddedFont>
      <p:font typeface="HK Grotesk Bold" pitchFamily="2" charset="77"/>
      <p:regular r:id="rId41"/>
      <p:bold r:id="rId42"/>
    </p:embeddedFont>
    <p:embeddedFont>
      <p:font typeface="HK Grotesk Italics" pitchFamily="2" charset="77"/>
      <p:regular r:id="rId43"/>
      <p:italic r:id="rId44"/>
    </p:embeddedFont>
    <p:embeddedFont>
      <p:font typeface="HK Modular" pitchFamily="2" charset="77"/>
      <p:regular r:id="rId45"/>
      <p:bold r:id="rId46"/>
    </p:embeddedFont>
    <p:embeddedFont>
      <p:font typeface="Literata Bold" pitchFamily="2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63" autoAdjust="0"/>
    <p:restoredTop sz="94597" autoAdjust="0"/>
  </p:normalViewPr>
  <p:slideViewPr>
    <p:cSldViewPr>
      <p:cViewPr>
        <p:scale>
          <a:sx n="69" d="100"/>
          <a:sy n="69" d="100"/>
        </p:scale>
        <p:origin x="280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0BB76-C4A1-4C9F-ABFC-143B123550D8}" type="datetimeFigureOut">
              <a:rPr lang="vi-VN" smtClean="0"/>
              <a:t>14/01/2024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A82A-A9F6-49FD-9FBC-BAD5624CBCB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94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93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98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.sv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6.svg"/><Relationship Id="rId3" Type="http://schemas.openxmlformats.org/officeDocument/2006/relationships/image" Target="../media/image102.svg"/><Relationship Id="rId7" Type="http://schemas.openxmlformats.org/officeDocument/2006/relationships/image" Target="../media/image34.svg"/><Relationship Id="rId12" Type="http://schemas.openxmlformats.org/officeDocument/2006/relationships/image" Target="../media/image3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08.svg"/><Relationship Id="rId5" Type="http://schemas.openxmlformats.org/officeDocument/2006/relationships/image" Target="../media/image104.sv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svg"/><Relationship Id="rId1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image" Target="../media/image3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9.png"/><Relationship Id="rId5" Type="http://schemas.openxmlformats.org/officeDocument/2006/relationships/image" Target="../media/image98.svg"/><Relationship Id="rId10" Type="http://schemas.openxmlformats.org/officeDocument/2006/relationships/image" Target="../media/image110.gif"/><Relationship Id="rId4" Type="http://schemas.openxmlformats.org/officeDocument/2006/relationships/image" Target="../media/image97.png"/><Relationship Id="rId9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2.svg"/><Relationship Id="rId7" Type="http://schemas.openxmlformats.org/officeDocument/2006/relationships/image" Target="../media/image2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g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sv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leriayo/markdown-badges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github.com/Ileriay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questions/27854171/playing-music-in-a-java-game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8.svg"/><Relationship Id="rId3" Type="http://schemas.openxmlformats.org/officeDocument/2006/relationships/image" Target="../media/image122.svg"/><Relationship Id="rId7" Type="http://schemas.openxmlformats.org/officeDocument/2006/relationships/image" Target="../media/image2.svg"/><Relationship Id="rId12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26.svg"/><Relationship Id="rId5" Type="http://schemas.openxmlformats.org/officeDocument/2006/relationships/image" Target="../media/image124.sv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0.svg"/><Relationship Id="rId7" Type="http://schemas.openxmlformats.org/officeDocument/2006/relationships/image" Target="../media/image38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6619760" y="5536029"/>
            <a:ext cx="7956266" cy="1359798"/>
          </a:xfrm>
          <a:custGeom>
            <a:avLst/>
            <a:gdLst/>
            <a:ahLst/>
            <a:cxnLst/>
            <a:rect l="l" t="t" r="r" b="b"/>
            <a:pathLst>
              <a:path w="7956266" h="1359798">
                <a:moveTo>
                  <a:pt x="0" y="0"/>
                </a:moveTo>
                <a:lnTo>
                  <a:pt x="7956266" y="0"/>
                </a:lnTo>
                <a:lnTo>
                  <a:pt x="7956266" y="1359798"/>
                </a:lnTo>
                <a:lnTo>
                  <a:pt x="0" y="135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9230384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9690768" y="-9760921"/>
            <a:ext cx="15976849" cy="159768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091387" y="465044"/>
            <a:ext cx="3770696" cy="918679"/>
          </a:xfrm>
          <a:custGeom>
            <a:avLst/>
            <a:gdLst/>
            <a:ahLst/>
            <a:cxnLst/>
            <a:rect l="l" t="t" r="r" b="b"/>
            <a:pathLst>
              <a:path w="3770696" h="918679">
                <a:moveTo>
                  <a:pt x="0" y="0"/>
                </a:moveTo>
                <a:lnTo>
                  <a:pt x="3770696" y="0"/>
                </a:lnTo>
                <a:lnTo>
                  <a:pt x="3770696" y="918679"/>
                </a:lnTo>
                <a:lnTo>
                  <a:pt x="0" y="91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977900" y="465044"/>
            <a:ext cx="4628811" cy="1127747"/>
          </a:xfrm>
          <a:custGeom>
            <a:avLst/>
            <a:gdLst/>
            <a:ahLst/>
            <a:cxnLst/>
            <a:rect l="l" t="t" r="r" b="b"/>
            <a:pathLst>
              <a:path w="4628811" h="1127747">
                <a:moveTo>
                  <a:pt x="0" y="0"/>
                </a:moveTo>
                <a:lnTo>
                  <a:pt x="4628812" y="0"/>
                </a:lnTo>
                <a:lnTo>
                  <a:pt x="4628812" y="1127747"/>
                </a:lnTo>
                <a:lnTo>
                  <a:pt x="0" y="112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517401" y="4399737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5552116" y="5143500"/>
            <a:ext cx="3414368" cy="3787703"/>
          </a:xfrm>
          <a:custGeom>
            <a:avLst/>
            <a:gdLst/>
            <a:ahLst/>
            <a:cxnLst/>
            <a:rect l="l" t="t" r="r" b="b"/>
            <a:pathLst>
              <a:path w="3414368" h="3787703">
                <a:moveTo>
                  <a:pt x="0" y="0"/>
                </a:moveTo>
                <a:lnTo>
                  <a:pt x="3414368" y="0"/>
                </a:lnTo>
                <a:lnTo>
                  <a:pt x="3414368" y="3787703"/>
                </a:lnTo>
                <a:lnTo>
                  <a:pt x="0" y="378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585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5552116" y="7144256"/>
            <a:ext cx="2127076" cy="2057463"/>
          </a:xfrm>
          <a:custGeom>
            <a:avLst/>
            <a:gdLst/>
            <a:ahLst/>
            <a:cxnLst/>
            <a:rect l="l" t="t" r="r" b="b"/>
            <a:pathLst>
              <a:path w="2127076" h="2057463">
                <a:moveTo>
                  <a:pt x="0" y="0"/>
                </a:moveTo>
                <a:lnTo>
                  <a:pt x="2127076" y="0"/>
                </a:lnTo>
                <a:lnTo>
                  <a:pt x="2127076" y="2057463"/>
                </a:lnTo>
                <a:lnTo>
                  <a:pt x="0" y="2057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5113254" y="0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4" name="Freeform 14"/>
          <p:cNvSpPr/>
          <p:nvPr/>
        </p:nvSpPr>
        <p:spPr>
          <a:xfrm>
            <a:off x="10073994" y="8271034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89" y="0"/>
                </a:lnTo>
                <a:lnTo>
                  <a:pt x="748489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5" name="Freeform 15"/>
          <p:cNvSpPr/>
          <p:nvPr/>
        </p:nvSpPr>
        <p:spPr>
          <a:xfrm>
            <a:off x="1493129" y="5844663"/>
            <a:ext cx="3488988" cy="3682820"/>
          </a:xfrm>
          <a:custGeom>
            <a:avLst/>
            <a:gdLst/>
            <a:ahLst/>
            <a:cxnLst/>
            <a:rect l="l" t="t" r="r" b="b"/>
            <a:pathLst>
              <a:path w="3488988" h="3682820">
                <a:moveTo>
                  <a:pt x="0" y="0"/>
                </a:moveTo>
                <a:lnTo>
                  <a:pt x="3488987" y="0"/>
                </a:lnTo>
                <a:lnTo>
                  <a:pt x="3488987" y="3682820"/>
                </a:lnTo>
                <a:lnTo>
                  <a:pt x="0" y="3682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6" name="Freeform 16"/>
          <p:cNvSpPr/>
          <p:nvPr/>
        </p:nvSpPr>
        <p:spPr>
          <a:xfrm rot="-188467" flipH="1">
            <a:off x="11336547" y="6857994"/>
            <a:ext cx="2092394" cy="2480500"/>
          </a:xfrm>
          <a:custGeom>
            <a:avLst/>
            <a:gdLst/>
            <a:ahLst/>
            <a:cxnLst/>
            <a:rect l="l" t="t" r="r" b="b"/>
            <a:pathLst>
              <a:path w="2092394" h="2480500">
                <a:moveTo>
                  <a:pt x="2092394" y="0"/>
                </a:moveTo>
                <a:lnTo>
                  <a:pt x="0" y="0"/>
                </a:lnTo>
                <a:lnTo>
                  <a:pt x="0" y="2480500"/>
                </a:lnTo>
                <a:lnTo>
                  <a:pt x="2092394" y="2480500"/>
                </a:lnTo>
                <a:lnTo>
                  <a:pt x="209239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7" name="Freeform 17"/>
          <p:cNvSpPr/>
          <p:nvPr/>
        </p:nvSpPr>
        <p:spPr>
          <a:xfrm flipH="1">
            <a:off x="13495329" y="7283768"/>
            <a:ext cx="1611863" cy="1974532"/>
          </a:xfrm>
          <a:custGeom>
            <a:avLst/>
            <a:gdLst/>
            <a:ahLst/>
            <a:cxnLst/>
            <a:rect l="l" t="t" r="r" b="b"/>
            <a:pathLst>
              <a:path w="1611863" h="1974532">
                <a:moveTo>
                  <a:pt x="1611863" y="0"/>
                </a:moveTo>
                <a:lnTo>
                  <a:pt x="0" y="0"/>
                </a:lnTo>
                <a:lnTo>
                  <a:pt x="0" y="1974532"/>
                </a:lnTo>
                <a:lnTo>
                  <a:pt x="1611863" y="1974532"/>
                </a:lnTo>
                <a:lnTo>
                  <a:pt x="1611863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8" name="Freeform 18"/>
          <p:cNvSpPr/>
          <p:nvPr/>
        </p:nvSpPr>
        <p:spPr>
          <a:xfrm>
            <a:off x="15744869" y="727691"/>
            <a:ext cx="2121104" cy="2601887"/>
          </a:xfrm>
          <a:custGeom>
            <a:avLst/>
            <a:gdLst/>
            <a:ahLst/>
            <a:cxnLst/>
            <a:rect l="l" t="t" r="r" b="b"/>
            <a:pathLst>
              <a:path w="2121104" h="2601887">
                <a:moveTo>
                  <a:pt x="0" y="0"/>
                </a:moveTo>
                <a:lnTo>
                  <a:pt x="2121104" y="0"/>
                </a:lnTo>
                <a:lnTo>
                  <a:pt x="2121104" y="2601887"/>
                </a:lnTo>
                <a:lnTo>
                  <a:pt x="0" y="26018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9" name="Freeform 19"/>
          <p:cNvSpPr/>
          <p:nvPr/>
        </p:nvSpPr>
        <p:spPr>
          <a:xfrm flipH="1">
            <a:off x="7606850" y="7407045"/>
            <a:ext cx="1623534" cy="2120438"/>
          </a:xfrm>
          <a:custGeom>
            <a:avLst/>
            <a:gdLst/>
            <a:ahLst/>
            <a:cxnLst/>
            <a:rect l="l" t="t" r="r" b="b"/>
            <a:pathLst>
              <a:path w="1623534" h="2120438">
                <a:moveTo>
                  <a:pt x="1623534" y="0"/>
                </a:moveTo>
                <a:lnTo>
                  <a:pt x="0" y="0"/>
                </a:lnTo>
                <a:lnTo>
                  <a:pt x="0" y="2120438"/>
                </a:lnTo>
                <a:lnTo>
                  <a:pt x="1623534" y="2120438"/>
                </a:lnTo>
                <a:lnTo>
                  <a:pt x="1623534" y="0"/>
                </a:lnTo>
                <a:close/>
              </a:path>
            </a:pathLst>
          </a:custGeom>
          <a:blipFill>
            <a:blip r:embed="rId17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0" name="Freeform 20"/>
          <p:cNvSpPr/>
          <p:nvPr/>
        </p:nvSpPr>
        <p:spPr>
          <a:xfrm>
            <a:off x="4745331" y="7686912"/>
            <a:ext cx="1620250" cy="972150"/>
          </a:xfrm>
          <a:custGeom>
            <a:avLst/>
            <a:gdLst/>
            <a:ahLst/>
            <a:cxnLst/>
            <a:rect l="l" t="t" r="r" b="b"/>
            <a:pathLst>
              <a:path w="1620250" h="972150">
                <a:moveTo>
                  <a:pt x="0" y="0"/>
                </a:moveTo>
                <a:lnTo>
                  <a:pt x="1620250" y="0"/>
                </a:lnTo>
                <a:lnTo>
                  <a:pt x="1620250" y="972151"/>
                </a:lnTo>
                <a:lnTo>
                  <a:pt x="0" y="9721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1" name="Freeform 21"/>
          <p:cNvSpPr/>
          <p:nvPr/>
        </p:nvSpPr>
        <p:spPr>
          <a:xfrm>
            <a:off x="7855082" y="4859347"/>
            <a:ext cx="2577835" cy="676682"/>
          </a:xfrm>
          <a:custGeom>
            <a:avLst/>
            <a:gdLst/>
            <a:ahLst/>
            <a:cxnLst/>
            <a:rect l="l" t="t" r="r" b="b"/>
            <a:pathLst>
              <a:path w="2577835" h="676682">
                <a:moveTo>
                  <a:pt x="0" y="0"/>
                </a:moveTo>
                <a:lnTo>
                  <a:pt x="2577836" y="0"/>
                </a:lnTo>
                <a:lnTo>
                  <a:pt x="2577836" y="676682"/>
                </a:lnTo>
                <a:lnTo>
                  <a:pt x="0" y="6766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2504573" y="1715298"/>
            <a:ext cx="13278854" cy="173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</a:pPr>
            <a:r>
              <a:rPr lang="en-US" sz="10074">
                <a:solidFill>
                  <a:srgbClr val="2E1B5B"/>
                </a:solidFill>
                <a:latin typeface="HK Modular"/>
              </a:rPr>
              <a:t>DRAGON TALE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3938" y="3525921"/>
            <a:ext cx="11360124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4"/>
              </a:lnSpc>
            </a:pPr>
            <a:r>
              <a:rPr lang="en-US" sz="6002">
                <a:solidFill>
                  <a:srgbClr val="2E1B5B"/>
                </a:solidFill>
                <a:latin typeface="HK Modular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928" y="3402948"/>
            <a:ext cx="7045900" cy="1074815"/>
            <a:chOff x="-369193" y="0"/>
            <a:chExt cx="9394533" cy="1433086"/>
          </a:xfrm>
        </p:grpSpPr>
        <p:sp>
          <p:nvSpPr>
            <p:cNvPr id="3" name="Freeform 3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69193" y="206288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 BIRD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3928" y="5546836"/>
            <a:ext cx="7037924" cy="1074815"/>
            <a:chOff x="-369193" y="0"/>
            <a:chExt cx="9383898" cy="1433086"/>
          </a:xfrm>
        </p:grpSpPr>
        <p:sp>
          <p:nvSpPr>
            <p:cNvPr id="7" name="Freeform 7"/>
            <p:cNvSpPr/>
            <p:nvPr/>
          </p:nvSpPr>
          <p:spPr>
            <a:xfrm>
              <a:off x="1287279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69193" y="176413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84093" y="101015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>
                  <a:solidFill>
                    <a:srgbClr val="000000"/>
                  </a:solidFill>
                  <a:latin typeface="Anonymous Pro Bold"/>
                </a:rPr>
                <a:t>HERO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3440" y="7678554"/>
            <a:ext cx="7069857" cy="1074815"/>
            <a:chOff x="-329844" y="-51296"/>
            <a:chExt cx="9426475" cy="1433086"/>
          </a:xfrm>
        </p:grpSpPr>
        <p:sp>
          <p:nvSpPr>
            <p:cNvPr id="11" name="Freeform 11"/>
            <p:cNvSpPr/>
            <p:nvPr/>
          </p:nvSpPr>
          <p:spPr>
            <a:xfrm>
              <a:off x="1369205" y="-5129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29844" y="177477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BOSS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72710" y="7506563"/>
            <a:ext cx="7392229" cy="1124168"/>
            <a:chOff x="-285289" y="0"/>
            <a:chExt cx="9856305" cy="1498891"/>
          </a:xfrm>
        </p:grpSpPr>
        <p:sp>
          <p:nvSpPr>
            <p:cNvPr id="15" name="Freeform 15"/>
            <p:cNvSpPr/>
            <p:nvPr/>
          </p:nvSpPr>
          <p:spPr>
            <a:xfrm>
              <a:off x="1488761" y="0"/>
              <a:ext cx="8082255" cy="1498891"/>
            </a:xfrm>
            <a:custGeom>
              <a:avLst/>
              <a:gdLst/>
              <a:ahLst/>
              <a:cxnLst/>
              <a:rect l="l" t="t" r="r" b="b"/>
              <a:pathLst>
                <a:path w="8082255" h="1498891">
                  <a:moveTo>
                    <a:pt x="0" y="0"/>
                  </a:moveTo>
                  <a:lnTo>
                    <a:pt x="8082255" y="0"/>
                  </a:lnTo>
                  <a:lnTo>
                    <a:pt x="8082255" y="1498891"/>
                  </a:lnTo>
                  <a:lnTo>
                    <a:pt x="0" y="14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85289" y="282439"/>
              <a:ext cx="2531279" cy="1026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7"/>
                </a:lnSpc>
              </a:pPr>
              <a:r>
                <a:rPr lang="en-US" sz="4591" dirty="0">
                  <a:latin typeface="Genty Sans"/>
                </a:rPr>
                <a:t>18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0803" y="163939"/>
              <a:ext cx="8305377" cy="785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1"/>
                </a:lnSpc>
              </a:pPr>
              <a:r>
                <a:rPr lang="en-US" sz="3543">
                  <a:solidFill>
                    <a:srgbClr val="000000"/>
                  </a:solidFill>
                  <a:latin typeface="Anonymous Pro Bold"/>
                </a:rPr>
                <a:t>TELEPORT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34320" y="5400041"/>
            <a:ext cx="8493570" cy="1201302"/>
            <a:chOff x="-108323" y="0"/>
            <a:chExt cx="11324761" cy="1601736"/>
          </a:xfrm>
        </p:grpSpPr>
        <p:sp>
          <p:nvSpPr>
            <p:cNvPr id="19" name="Freeform 19"/>
            <p:cNvSpPr/>
            <p:nvPr/>
          </p:nvSpPr>
          <p:spPr>
            <a:xfrm>
              <a:off x="1500640" y="0"/>
              <a:ext cx="8636810" cy="1601736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08323" y="296729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6489" y="167571"/>
              <a:ext cx="10329949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>
                  <a:solidFill>
                    <a:srgbClr val="000000"/>
                  </a:solidFill>
                  <a:latin typeface="Anonymous Pro Bold"/>
                </a:rPr>
                <a:t>COINS AND POINTS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3248918"/>
            <a:ext cx="7084635" cy="1074815"/>
            <a:chOff x="-228749" y="0"/>
            <a:chExt cx="9446179" cy="1433086"/>
          </a:xfrm>
        </p:grpSpPr>
        <p:sp>
          <p:nvSpPr>
            <p:cNvPr id="23" name="Freeform 23"/>
            <p:cNvSpPr/>
            <p:nvPr/>
          </p:nvSpPr>
          <p:spPr>
            <a:xfrm>
              <a:off x="149000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228749" y="230496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79129" y="25066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VENOM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401987" y="590996"/>
            <a:ext cx="2325903" cy="1581614"/>
          </a:xfrm>
          <a:custGeom>
            <a:avLst/>
            <a:gdLst/>
            <a:ahLst/>
            <a:cxnLst/>
            <a:rect l="l" t="t" r="r" b="b"/>
            <a:pathLst>
              <a:path w="2325903" h="1581614">
                <a:moveTo>
                  <a:pt x="0" y="0"/>
                </a:moveTo>
                <a:lnTo>
                  <a:pt x="2325903" y="0"/>
                </a:lnTo>
                <a:lnTo>
                  <a:pt x="2325903" y="1581614"/>
                </a:lnTo>
                <a:lnTo>
                  <a:pt x="0" y="158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7" name="Freeform 27"/>
          <p:cNvSpPr/>
          <p:nvPr/>
        </p:nvSpPr>
        <p:spPr>
          <a:xfrm rot="1657071">
            <a:off x="15811555" y="8696253"/>
            <a:ext cx="2266102" cy="1464469"/>
          </a:xfrm>
          <a:custGeom>
            <a:avLst/>
            <a:gdLst/>
            <a:ahLst/>
            <a:cxnLst/>
            <a:rect l="l" t="t" r="r" b="b"/>
            <a:pathLst>
              <a:path w="2266102" h="1464469">
                <a:moveTo>
                  <a:pt x="0" y="0"/>
                </a:moveTo>
                <a:lnTo>
                  <a:pt x="2266102" y="0"/>
                </a:lnTo>
                <a:lnTo>
                  <a:pt x="2266102" y="1464468"/>
                </a:lnTo>
                <a:lnTo>
                  <a:pt x="0" y="1464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TextBox 28"/>
          <p:cNvSpPr txBox="1"/>
          <p:nvPr/>
        </p:nvSpPr>
        <p:spPr>
          <a:xfrm>
            <a:off x="-3413907" y="895350"/>
            <a:ext cx="17093490" cy="121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1"/>
              </a:lnSpc>
              <a:spcBef>
                <a:spcPct val="0"/>
              </a:spcBef>
            </a:pPr>
            <a:r>
              <a:rPr lang="en-US" sz="7200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02" y="1891602"/>
            <a:ext cx="9516096" cy="7816589"/>
            <a:chOff x="0" y="0"/>
            <a:chExt cx="12688128" cy="1042211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983949"/>
              <a:ext cx="12688128" cy="9438169"/>
              <a:chOff x="0" y="0"/>
              <a:chExt cx="2593616" cy="192928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93616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2593616" h="1929282">
                    <a:moveTo>
                      <a:pt x="29329" y="0"/>
                    </a:moveTo>
                    <a:lnTo>
                      <a:pt x="2564287" y="0"/>
                    </a:lnTo>
                    <a:cubicBezTo>
                      <a:pt x="2572065" y="0"/>
                      <a:pt x="2579525" y="3090"/>
                      <a:pt x="2585025" y="8590"/>
                    </a:cubicBezTo>
                    <a:cubicBezTo>
                      <a:pt x="2590526" y="14090"/>
                      <a:pt x="2593616" y="21550"/>
                      <a:pt x="2593616" y="29329"/>
                    </a:cubicBezTo>
                    <a:lnTo>
                      <a:pt x="2593616" y="1899954"/>
                    </a:lnTo>
                    <a:cubicBezTo>
                      <a:pt x="2593616" y="1916152"/>
                      <a:pt x="2580485" y="1929282"/>
                      <a:pt x="2564287" y="1929282"/>
                    </a:cubicBezTo>
                    <a:lnTo>
                      <a:pt x="29329" y="1929282"/>
                    </a:lnTo>
                    <a:cubicBezTo>
                      <a:pt x="13131" y="1929282"/>
                      <a:pt x="0" y="1916152"/>
                      <a:pt x="0" y="1899954"/>
                    </a:cubicBezTo>
                    <a:lnTo>
                      <a:pt x="0" y="29329"/>
                    </a:lnTo>
                    <a:cubicBezTo>
                      <a:pt x="0" y="13131"/>
                      <a:pt x="13131" y="0"/>
                      <a:pt x="29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593616" cy="1967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33141" y="1502249"/>
              <a:ext cx="11609048" cy="8401570"/>
              <a:chOff x="0" y="0"/>
              <a:chExt cx="1202284" cy="8701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02284" cy="870103"/>
              </a:xfrm>
              <a:custGeom>
                <a:avLst/>
                <a:gdLst/>
                <a:ahLst/>
                <a:cxnLst/>
                <a:rect l="l" t="t" r="r" b="b"/>
                <a:pathLst>
                  <a:path w="1202284" h="870103">
                    <a:moveTo>
                      <a:pt x="21065" y="0"/>
                    </a:moveTo>
                    <a:lnTo>
                      <a:pt x="1181219" y="0"/>
                    </a:lnTo>
                    <a:cubicBezTo>
                      <a:pt x="1186806" y="0"/>
                      <a:pt x="1192164" y="2219"/>
                      <a:pt x="1196114" y="6170"/>
                    </a:cubicBezTo>
                    <a:cubicBezTo>
                      <a:pt x="1200064" y="10120"/>
                      <a:pt x="1202284" y="15478"/>
                      <a:pt x="1202284" y="21065"/>
                    </a:cubicBezTo>
                    <a:lnTo>
                      <a:pt x="1202284" y="849039"/>
                    </a:lnTo>
                    <a:cubicBezTo>
                      <a:pt x="1202284" y="854625"/>
                      <a:pt x="1200064" y="859983"/>
                      <a:pt x="1196114" y="863934"/>
                    </a:cubicBezTo>
                    <a:cubicBezTo>
                      <a:pt x="1192164" y="867884"/>
                      <a:pt x="1186806" y="870103"/>
                      <a:pt x="1181219" y="870103"/>
                    </a:cubicBezTo>
                    <a:lnTo>
                      <a:pt x="21065" y="870103"/>
                    </a:lnTo>
                    <a:cubicBezTo>
                      <a:pt x="15478" y="870103"/>
                      <a:pt x="10120" y="867884"/>
                      <a:pt x="6170" y="863934"/>
                    </a:cubicBezTo>
                    <a:cubicBezTo>
                      <a:pt x="2219" y="859983"/>
                      <a:pt x="0" y="854625"/>
                      <a:pt x="0" y="849039"/>
                    </a:cubicBezTo>
                    <a:lnTo>
                      <a:pt x="0" y="21065"/>
                    </a:lnTo>
                    <a:cubicBezTo>
                      <a:pt x="0" y="15478"/>
                      <a:pt x="2219" y="10120"/>
                      <a:pt x="6170" y="6170"/>
                    </a:cubicBezTo>
                    <a:cubicBezTo>
                      <a:pt x="10120" y="2219"/>
                      <a:pt x="15478" y="0"/>
                      <a:pt x="2106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200" b="-220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73578" y="0"/>
              <a:ext cx="6460533" cy="1305797"/>
              <a:chOff x="0" y="0"/>
              <a:chExt cx="1433606" cy="289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33606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1433606" h="289759">
                    <a:moveTo>
                      <a:pt x="144880" y="0"/>
                    </a:moveTo>
                    <a:lnTo>
                      <a:pt x="1288727" y="0"/>
                    </a:lnTo>
                    <a:cubicBezTo>
                      <a:pt x="1327151" y="0"/>
                      <a:pt x="1364002" y="15264"/>
                      <a:pt x="1391172" y="42434"/>
                    </a:cubicBezTo>
                    <a:cubicBezTo>
                      <a:pt x="1418342" y="69604"/>
                      <a:pt x="1433606" y="106455"/>
                      <a:pt x="1433606" y="144880"/>
                    </a:cubicBezTo>
                    <a:lnTo>
                      <a:pt x="1433606" y="144880"/>
                    </a:lnTo>
                    <a:cubicBezTo>
                      <a:pt x="1433606" y="183304"/>
                      <a:pt x="1418342" y="220155"/>
                      <a:pt x="1391172" y="247325"/>
                    </a:cubicBezTo>
                    <a:cubicBezTo>
                      <a:pt x="1364002" y="274495"/>
                      <a:pt x="1327151" y="289759"/>
                      <a:pt x="1288727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433606" cy="327859"/>
              </a:xfrm>
              <a:prstGeom prst="rect">
                <a:avLst/>
              </a:prstGeom>
            </p:spPr>
            <p:txBody>
              <a:bodyPr lIns="46796" tIns="46796" rIns="46796" bIns="4679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11617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Main Screen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279404" y="139956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86179" y="2139890"/>
            <a:ext cx="6622048" cy="7568300"/>
            <a:chOff x="0" y="0"/>
            <a:chExt cx="8829397" cy="100910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652898"/>
              <a:ext cx="8829397" cy="9438169"/>
              <a:chOff x="0" y="0"/>
              <a:chExt cx="1804842" cy="1929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04842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1804842" h="1929282">
                    <a:moveTo>
                      <a:pt x="40919" y="0"/>
                    </a:moveTo>
                    <a:lnTo>
                      <a:pt x="1763923" y="0"/>
                    </a:lnTo>
                    <a:cubicBezTo>
                      <a:pt x="1786522" y="0"/>
                      <a:pt x="1804842" y="18320"/>
                      <a:pt x="1804842" y="40919"/>
                    </a:cubicBezTo>
                    <a:lnTo>
                      <a:pt x="1804842" y="1888363"/>
                    </a:lnTo>
                    <a:cubicBezTo>
                      <a:pt x="1804842" y="1910962"/>
                      <a:pt x="1786522" y="1929282"/>
                      <a:pt x="1763923" y="1929282"/>
                    </a:cubicBezTo>
                    <a:lnTo>
                      <a:pt x="40919" y="1929282"/>
                    </a:lnTo>
                    <a:cubicBezTo>
                      <a:pt x="30067" y="1929282"/>
                      <a:pt x="19659" y="1924971"/>
                      <a:pt x="11985" y="1917298"/>
                    </a:cubicBezTo>
                    <a:cubicBezTo>
                      <a:pt x="4311" y="1909624"/>
                      <a:pt x="0" y="1899216"/>
                      <a:pt x="0" y="1888363"/>
                    </a:cubicBezTo>
                    <a:lnTo>
                      <a:pt x="0" y="40919"/>
                    </a:lnTo>
                    <a:cubicBezTo>
                      <a:pt x="0" y="30067"/>
                      <a:pt x="4311" y="19659"/>
                      <a:pt x="11985" y="11985"/>
                    </a:cubicBezTo>
                    <a:cubicBezTo>
                      <a:pt x="19659" y="4311"/>
                      <a:pt x="30067" y="0"/>
                      <a:pt x="40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804842" cy="1967382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414699" y="0"/>
              <a:ext cx="3816129" cy="1305797"/>
              <a:chOff x="0" y="0"/>
              <a:chExt cx="846807" cy="28975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44941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Player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6051" y="1032681"/>
              <a:ext cx="8013346" cy="8458532"/>
            </a:xfrm>
            <a:custGeom>
              <a:avLst/>
              <a:gdLst/>
              <a:ahLst/>
              <a:cxnLst/>
              <a:rect l="l" t="t" r="r" b="b"/>
              <a:pathLst>
                <a:path w="8013346" h="8458532">
                  <a:moveTo>
                    <a:pt x="0" y="0"/>
                  </a:moveTo>
                  <a:lnTo>
                    <a:pt x="8013346" y="0"/>
                  </a:lnTo>
                  <a:lnTo>
                    <a:pt x="8013346" y="8458532"/>
                  </a:lnTo>
                  <a:lnTo>
                    <a:pt x="0" y="845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15139" y="2272353"/>
            <a:ext cx="3208545" cy="3185880"/>
            <a:chOff x="0" y="0"/>
            <a:chExt cx="4278060" cy="42478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Slugger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15139" y="6219448"/>
            <a:ext cx="3208545" cy="3185880"/>
            <a:chOff x="0" y="0"/>
            <a:chExt cx="4278060" cy="424783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Arachnik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2767" y="6219448"/>
            <a:ext cx="3208545" cy="3185880"/>
            <a:chOff x="0" y="0"/>
            <a:chExt cx="4278060" cy="424783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Hero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67456" y="6219448"/>
            <a:ext cx="3208545" cy="3185880"/>
            <a:chOff x="0" y="0"/>
            <a:chExt cx="4278060" cy="424783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Boss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41590" y="2272353"/>
            <a:ext cx="3208545" cy="3185880"/>
            <a:chOff x="0" y="0"/>
            <a:chExt cx="4278060" cy="424783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Bird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867456" y="2272353"/>
            <a:ext cx="3208545" cy="3185880"/>
            <a:chOff x="0" y="0"/>
            <a:chExt cx="4278060" cy="4247839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 HatMonkey</a:t>
              </a:r>
            </a:p>
          </p:txBody>
        </p:sp>
      </p:grpSp>
      <p:sp>
        <p:nvSpPr>
          <p:cNvPr id="50" name="Freeform 50"/>
          <p:cNvSpPr/>
          <p:nvPr/>
        </p:nvSpPr>
        <p:spPr>
          <a:xfrm flipH="1">
            <a:off x="2838444" y="2783830"/>
            <a:ext cx="2262868" cy="2955449"/>
          </a:xfrm>
          <a:custGeom>
            <a:avLst/>
            <a:gdLst/>
            <a:ahLst/>
            <a:cxnLst/>
            <a:rect l="l" t="t" r="r" b="b"/>
            <a:pathLst>
              <a:path w="2262868" h="2955449">
                <a:moveTo>
                  <a:pt x="2262867" y="0"/>
                </a:moveTo>
                <a:lnTo>
                  <a:pt x="0" y="0"/>
                </a:lnTo>
                <a:lnTo>
                  <a:pt x="0" y="2955449"/>
                </a:lnTo>
                <a:lnTo>
                  <a:pt x="2262867" y="2955449"/>
                </a:lnTo>
                <a:lnTo>
                  <a:pt x="2262867" y="0"/>
                </a:lnTo>
                <a:close/>
              </a:path>
            </a:pathLst>
          </a:custGeom>
          <a:blipFill>
            <a:blip r:embed="rId2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1" name="Freeform 51"/>
          <p:cNvSpPr/>
          <p:nvPr/>
        </p:nvSpPr>
        <p:spPr>
          <a:xfrm rot="-188467" flipH="1">
            <a:off x="13456429" y="3173363"/>
            <a:ext cx="2078998" cy="2464618"/>
          </a:xfrm>
          <a:custGeom>
            <a:avLst/>
            <a:gdLst/>
            <a:ahLst/>
            <a:cxnLst/>
            <a:rect l="l" t="t" r="r" b="b"/>
            <a:pathLst>
              <a:path w="2078998" h="2464618">
                <a:moveTo>
                  <a:pt x="2078998" y="0"/>
                </a:moveTo>
                <a:lnTo>
                  <a:pt x="0" y="0"/>
                </a:lnTo>
                <a:lnTo>
                  <a:pt x="0" y="2464619"/>
                </a:lnTo>
                <a:lnTo>
                  <a:pt x="2078998" y="2464619"/>
                </a:lnTo>
                <a:lnTo>
                  <a:pt x="20789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2" name="Freeform 52"/>
          <p:cNvSpPr/>
          <p:nvPr/>
        </p:nvSpPr>
        <p:spPr>
          <a:xfrm>
            <a:off x="8243788" y="2783830"/>
            <a:ext cx="2246503" cy="2755710"/>
          </a:xfrm>
          <a:custGeom>
            <a:avLst/>
            <a:gdLst/>
            <a:ahLst/>
            <a:cxnLst/>
            <a:rect l="l" t="t" r="r" b="b"/>
            <a:pathLst>
              <a:path w="2246503" h="2755710">
                <a:moveTo>
                  <a:pt x="0" y="0"/>
                </a:moveTo>
                <a:lnTo>
                  <a:pt x="2246503" y="0"/>
                </a:lnTo>
                <a:lnTo>
                  <a:pt x="2246503" y="2755710"/>
                </a:lnTo>
                <a:lnTo>
                  <a:pt x="0" y="275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3" name="Freeform 53"/>
          <p:cNvSpPr/>
          <p:nvPr/>
        </p:nvSpPr>
        <p:spPr>
          <a:xfrm flipH="1">
            <a:off x="8272141" y="7020428"/>
            <a:ext cx="1946857" cy="2384900"/>
          </a:xfrm>
          <a:custGeom>
            <a:avLst/>
            <a:gdLst/>
            <a:ahLst/>
            <a:cxnLst/>
            <a:rect l="l" t="t" r="r" b="b"/>
            <a:pathLst>
              <a:path w="1946857" h="2384900">
                <a:moveTo>
                  <a:pt x="1946857" y="0"/>
                </a:moveTo>
                <a:lnTo>
                  <a:pt x="0" y="0"/>
                </a:lnTo>
                <a:lnTo>
                  <a:pt x="0" y="2384899"/>
                </a:lnTo>
                <a:lnTo>
                  <a:pt x="1946857" y="2384899"/>
                </a:lnTo>
                <a:lnTo>
                  <a:pt x="194685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4" name="Freeform 54"/>
          <p:cNvSpPr/>
          <p:nvPr/>
        </p:nvSpPr>
        <p:spPr>
          <a:xfrm>
            <a:off x="12903280" y="7135783"/>
            <a:ext cx="3185297" cy="1748029"/>
          </a:xfrm>
          <a:custGeom>
            <a:avLst/>
            <a:gdLst/>
            <a:ahLst/>
            <a:cxnLst/>
            <a:rect l="l" t="t" r="r" b="b"/>
            <a:pathLst>
              <a:path w="3185297" h="1748029">
                <a:moveTo>
                  <a:pt x="0" y="0"/>
                </a:moveTo>
                <a:lnTo>
                  <a:pt x="3185296" y="0"/>
                </a:lnTo>
                <a:lnTo>
                  <a:pt x="3185296" y="1748029"/>
                </a:lnTo>
                <a:lnTo>
                  <a:pt x="0" y="174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5" name="Freeform 55"/>
          <p:cNvSpPr/>
          <p:nvPr/>
        </p:nvSpPr>
        <p:spPr>
          <a:xfrm>
            <a:off x="2199424" y="6917424"/>
            <a:ext cx="3540907" cy="2590908"/>
          </a:xfrm>
          <a:custGeom>
            <a:avLst/>
            <a:gdLst/>
            <a:ahLst/>
            <a:cxnLst/>
            <a:rect l="l" t="t" r="r" b="b"/>
            <a:pathLst>
              <a:path w="3540907" h="2590908">
                <a:moveTo>
                  <a:pt x="0" y="0"/>
                </a:moveTo>
                <a:lnTo>
                  <a:pt x="3540907" y="0"/>
                </a:lnTo>
                <a:lnTo>
                  <a:pt x="3540907" y="2590907"/>
                </a:lnTo>
                <a:lnTo>
                  <a:pt x="0" y="259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6"/>
          <p:cNvSpPr txBox="1"/>
          <p:nvPr/>
        </p:nvSpPr>
        <p:spPr>
          <a:xfrm>
            <a:off x="470815" y="560140"/>
            <a:ext cx="11336302" cy="123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01"/>
              </a:lnSpc>
              <a:spcBef>
                <a:spcPct val="0"/>
              </a:spcBef>
            </a:pPr>
            <a:r>
              <a:rPr lang="en-US" sz="72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604" y="2069320"/>
            <a:ext cx="7450527" cy="3277492"/>
            <a:chOff x="0" y="0"/>
            <a:chExt cx="9934037" cy="4369989"/>
          </a:xfrm>
        </p:grpSpPr>
        <p:grpSp>
          <p:nvGrpSpPr>
            <p:cNvPr id="3" name="Group 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Health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88085" y="1602798"/>
              <a:ext cx="9006443" cy="2422423"/>
              <a:chOff x="0" y="0"/>
              <a:chExt cx="691671" cy="18603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1671" cy="186036"/>
              </a:xfrm>
              <a:custGeom>
                <a:avLst/>
                <a:gdLst/>
                <a:ahLst/>
                <a:cxnLst/>
                <a:rect l="l" t="t" r="r" b="b"/>
                <a:pathLst>
                  <a:path w="691671" h="186036">
                    <a:moveTo>
                      <a:pt x="26361" y="0"/>
                    </a:moveTo>
                    <a:lnTo>
                      <a:pt x="665310" y="0"/>
                    </a:lnTo>
                    <a:cubicBezTo>
                      <a:pt x="679869" y="0"/>
                      <a:pt x="691671" y="11802"/>
                      <a:pt x="691671" y="26361"/>
                    </a:cubicBezTo>
                    <a:lnTo>
                      <a:pt x="691671" y="159675"/>
                    </a:lnTo>
                    <a:cubicBezTo>
                      <a:pt x="691671" y="174233"/>
                      <a:pt x="679869" y="186036"/>
                      <a:pt x="665310" y="186036"/>
                    </a:cubicBezTo>
                    <a:lnTo>
                      <a:pt x="26361" y="186036"/>
                    </a:lnTo>
                    <a:cubicBezTo>
                      <a:pt x="11802" y="186036"/>
                      <a:pt x="0" y="174233"/>
                      <a:pt x="0" y="159675"/>
                    </a:cubicBezTo>
                    <a:lnTo>
                      <a:pt x="0" y="26361"/>
                    </a:lnTo>
                    <a:cubicBezTo>
                      <a:pt x="0" y="11802"/>
                      <a:pt x="11802" y="0"/>
                      <a:pt x="2636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910713" y="5913026"/>
            <a:ext cx="7450527" cy="3277492"/>
            <a:chOff x="0" y="0"/>
            <a:chExt cx="9934037" cy="4369989"/>
          </a:xfrm>
        </p:grpSpPr>
        <p:grpSp>
          <p:nvGrpSpPr>
            <p:cNvPr id="13" name="Group 1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Point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913026"/>
            <a:ext cx="7450527" cy="3277492"/>
            <a:chOff x="0" y="0"/>
            <a:chExt cx="9934037" cy="4369989"/>
          </a:xfrm>
        </p:grpSpPr>
        <p:grpSp>
          <p:nvGrpSpPr>
            <p:cNvPr id="21" name="Group 21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Coin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9034" y="7156252"/>
            <a:ext cx="6735097" cy="1721940"/>
            <a:chOff x="0" y="0"/>
            <a:chExt cx="819311" cy="20947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9311" cy="209471"/>
            </a:xfrm>
            <a:custGeom>
              <a:avLst/>
              <a:gdLst/>
              <a:ahLst/>
              <a:cxnLst/>
              <a:rect l="l" t="t" r="r" b="b"/>
              <a:pathLst>
                <a:path w="819311" h="209471">
                  <a:moveTo>
                    <a:pt x="26438" y="0"/>
                  </a:moveTo>
                  <a:lnTo>
                    <a:pt x="792873" y="0"/>
                  </a:lnTo>
                  <a:cubicBezTo>
                    <a:pt x="807475" y="0"/>
                    <a:pt x="819311" y="11837"/>
                    <a:pt x="819311" y="26438"/>
                  </a:cubicBezTo>
                  <a:lnTo>
                    <a:pt x="819311" y="183032"/>
                  </a:lnTo>
                  <a:cubicBezTo>
                    <a:pt x="819311" y="197634"/>
                    <a:pt x="807475" y="209471"/>
                    <a:pt x="792873" y="209471"/>
                  </a:cubicBezTo>
                  <a:lnTo>
                    <a:pt x="26438" y="209471"/>
                  </a:lnTo>
                  <a:cubicBezTo>
                    <a:pt x="19426" y="209471"/>
                    <a:pt x="12702" y="206685"/>
                    <a:pt x="7744" y="201727"/>
                  </a:cubicBezTo>
                  <a:cubicBezTo>
                    <a:pt x="2785" y="196769"/>
                    <a:pt x="0" y="190044"/>
                    <a:pt x="0" y="183032"/>
                  </a:cubicBezTo>
                  <a:lnTo>
                    <a:pt x="0" y="26438"/>
                  </a:lnTo>
                  <a:cubicBezTo>
                    <a:pt x="0" y="11837"/>
                    <a:pt x="11837" y="0"/>
                    <a:pt x="26438" y="0"/>
                  </a:cubicBezTo>
                  <a:close/>
                </a:path>
              </a:pathLst>
            </a:custGeom>
            <a:blipFill>
              <a:blip r:embed="rId3"/>
              <a:stretch>
                <a:fillRect t="-3336" b="-3336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-1112395" y="528290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97572" y="7156252"/>
            <a:ext cx="6582047" cy="1676262"/>
            <a:chOff x="0" y="0"/>
            <a:chExt cx="822512" cy="2094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2512" cy="209471"/>
            </a:xfrm>
            <a:custGeom>
              <a:avLst/>
              <a:gdLst/>
              <a:ahLst/>
              <a:cxnLst/>
              <a:rect l="l" t="t" r="r" b="b"/>
              <a:pathLst>
                <a:path w="822512" h="209471">
                  <a:moveTo>
                    <a:pt x="27053" y="0"/>
                  </a:moveTo>
                  <a:lnTo>
                    <a:pt x="795459" y="0"/>
                  </a:lnTo>
                  <a:cubicBezTo>
                    <a:pt x="810400" y="0"/>
                    <a:pt x="822512" y="12112"/>
                    <a:pt x="822512" y="27053"/>
                  </a:cubicBezTo>
                  <a:lnTo>
                    <a:pt x="822512" y="182418"/>
                  </a:lnTo>
                  <a:cubicBezTo>
                    <a:pt x="822512" y="189592"/>
                    <a:pt x="819662" y="196474"/>
                    <a:pt x="814588" y="201547"/>
                  </a:cubicBezTo>
                  <a:cubicBezTo>
                    <a:pt x="809515" y="206620"/>
                    <a:pt x="802634" y="209471"/>
                    <a:pt x="795459" y="209471"/>
                  </a:cubicBezTo>
                  <a:lnTo>
                    <a:pt x="27053" y="209471"/>
                  </a:lnTo>
                  <a:cubicBezTo>
                    <a:pt x="19878" y="209471"/>
                    <a:pt x="12997" y="206620"/>
                    <a:pt x="7924" y="201547"/>
                  </a:cubicBezTo>
                  <a:cubicBezTo>
                    <a:pt x="2850" y="196474"/>
                    <a:pt x="0" y="189592"/>
                    <a:pt x="0" y="182418"/>
                  </a:cubicBezTo>
                  <a:lnTo>
                    <a:pt x="0" y="27053"/>
                  </a:lnTo>
                  <a:cubicBezTo>
                    <a:pt x="0" y="19878"/>
                    <a:pt x="2850" y="12997"/>
                    <a:pt x="7924" y="7924"/>
                  </a:cubicBezTo>
                  <a:cubicBezTo>
                    <a:pt x="12997" y="2850"/>
                    <a:pt x="19878" y="0"/>
                    <a:pt x="27053" y="0"/>
                  </a:cubicBezTo>
                  <a:close/>
                </a:path>
              </a:pathLst>
            </a:custGeom>
            <a:blipFill>
              <a:blip r:embed="rId4"/>
              <a:stretch>
                <a:fillRect t="-5375" b="-5375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10713" y="2069320"/>
            <a:ext cx="7450527" cy="3277492"/>
            <a:chOff x="0" y="0"/>
            <a:chExt cx="9934037" cy="4369989"/>
          </a:xfrm>
        </p:grpSpPr>
        <p:grpSp>
          <p:nvGrpSpPr>
            <p:cNvPr id="34" name="Group 34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FireBall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649146" y="1652759"/>
              <a:ext cx="8776063" cy="2235671"/>
              <a:chOff x="0" y="0"/>
              <a:chExt cx="809568" cy="20623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09568" cy="206235"/>
              </a:xfrm>
              <a:custGeom>
                <a:avLst/>
                <a:gdLst/>
                <a:ahLst/>
                <a:cxnLst/>
                <a:rect l="l" t="t" r="r" b="b"/>
                <a:pathLst>
                  <a:path w="809568" h="206235">
                    <a:moveTo>
                      <a:pt x="27053" y="0"/>
                    </a:moveTo>
                    <a:lnTo>
                      <a:pt x="782515" y="0"/>
                    </a:lnTo>
                    <a:cubicBezTo>
                      <a:pt x="789690" y="0"/>
                      <a:pt x="796571" y="2850"/>
                      <a:pt x="801644" y="7924"/>
                    </a:cubicBezTo>
                    <a:cubicBezTo>
                      <a:pt x="806718" y="12997"/>
                      <a:pt x="809568" y="19878"/>
                      <a:pt x="809568" y="27053"/>
                    </a:cubicBezTo>
                    <a:lnTo>
                      <a:pt x="809568" y="179182"/>
                    </a:lnTo>
                    <a:cubicBezTo>
                      <a:pt x="809568" y="194123"/>
                      <a:pt x="797456" y="206235"/>
                      <a:pt x="782515" y="206235"/>
                    </a:cubicBezTo>
                    <a:lnTo>
                      <a:pt x="27053" y="206235"/>
                    </a:lnTo>
                    <a:cubicBezTo>
                      <a:pt x="19878" y="206235"/>
                      <a:pt x="12997" y="203384"/>
                      <a:pt x="7924" y="198311"/>
                    </a:cubicBezTo>
                    <a:cubicBezTo>
                      <a:pt x="2850" y="193238"/>
                      <a:pt x="0" y="186357"/>
                      <a:pt x="0" y="179182"/>
                    </a:cubicBezTo>
                    <a:lnTo>
                      <a:pt x="0" y="27053"/>
                    </a:lnTo>
                    <a:cubicBezTo>
                      <a:pt x="0" y="19878"/>
                      <a:pt x="2850" y="12997"/>
                      <a:pt x="7924" y="7924"/>
                    </a:cubicBezTo>
                    <a:cubicBezTo>
                      <a:pt x="12997" y="2850"/>
                      <a:pt x="19878" y="0"/>
                      <a:pt x="2705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50" b="-165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5008" y="2154763"/>
            <a:ext cx="8374557" cy="7191651"/>
          </a:xfrm>
          <a:custGeom>
            <a:avLst/>
            <a:gdLst/>
            <a:ahLst/>
            <a:cxnLst/>
            <a:rect l="l" t="t" r="r" b="b"/>
            <a:pathLst>
              <a:path w="8374557" h="7191651">
                <a:moveTo>
                  <a:pt x="0" y="0"/>
                </a:moveTo>
                <a:lnTo>
                  <a:pt x="8374557" y="0"/>
                </a:lnTo>
                <a:lnTo>
                  <a:pt x="8374557" y="7191651"/>
                </a:lnTo>
                <a:lnTo>
                  <a:pt x="0" y="719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-306011" y="-970430"/>
            <a:ext cx="19447107" cy="2869735"/>
            <a:chOff x="0" y="0"/>
            <a:chExt cx="5121872" cy="7558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21872" cy="755815"/>
            </a:xfrm>
            <a:custGeom>
              <a:avLst/>
              <a:gdLst/>
              <a:ahLst/>
              <a:cxnLst/>
              <a:rect l="l" t="t" r="r" b="b"/>
              <a:pathLst>
                <a:path w="5121872" h="755815">
                  <a:moveTo>
                    <a:pt x="0" y="0"/>
                  </a:moveTo>
                  <a:lnTo>
                    <a:pt x="5121872" y="0"/>
                  </a:lnTo>
                  <a:lnTo>
                    <a:pt x="5121872" y="755815"/>
                  </a:lnTo>
                  <a:lnTo>
                    <a:pt x="0" y="755815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21872" cy="79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1056066" y="3534505"/>
            <a:ext cx="715550" cy="7155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79860" y="719151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Firing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5202" y="5885864"/>
            <a:ext cx="3093455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Scratching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9860" y="4729468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Jump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860" y="3562661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1012C"/>
                </a:solidFill>
                <a:latin typeface="Literata Bold"/>
              </a:rPr>
              <a:t>Run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3464" y="226594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39546" y="2265949"/>
            <a:ext cx="2664140" cy="6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Key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9860" y="834975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 dirty="0">
                <a:solidFill>
                  <a:srgbClr val="01012C"/>
                </a:solidFill>
                <a:latin typeface="Literata Bold"/>
              </a:rPr>
              <a:t>Flying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9546" y="8372104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 + 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39546" y="716623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9546" y="5982723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39546" y="4773930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4061" y="364609"/>
            <a:ext cx="17799878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CONTROL THE CHARACTER</a:t>
            </a:r>
          </a:p>
        </p:txBody>
      </p:sp>
      <p:grpSp>
        <p:nvGrpSpPr>
          <p:cNvPr id="21" name="Group 21"/>
          <p:cNvGrpSpPr/>
          <p:nvPr/>
        </p:nvGrpSpPr>
        <p:grpSpPr>
          <a:xfrm rot="-132167">
            <a:off x="11965080" y="3547899"/>
            <a:ext cx="710630" cy="71063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C416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2046" y="-315404"/>
            <a:ext cx="7851967" cy="10917809"/>
            <a:chOff x="0" y="0"/>
            <a:chExt cx="2068008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8008" cy="2875472"/>
            </a:xfrm>
            <a:custGeom>
              <a:avLst/>
              <a:gdLst/>
              <a:ahLst/>
              <a:cxnLst/>
              <a:rect l="l" t="t" r="r" b="b"/>
              <a:pathLst>
                <a:path w="2068008" h="2875472">
                  <a:moveTo>
                    <a:pt x="0" y="0"/>
                  </a:moveTo>
                  <a:lnTo>
                    <a:pt x="2068008" y="0"/>
                  </a:lnTo>
                  <a:lnTo>
                    <a:pt x="2068008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6D8B8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8008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EDEA"/>
            </a:solidFill>
            <a:ln w="952500" cap="sq">
              <a:solidFill>
                <a:srgbClr val="6D8B85"/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69026" y="253549"/>
            <a:ext cx="7733041" cy="9465724"/>
          </a:xfrm>
          <a:custGeom>
            <a:avLst/>
            <a:gdLst/>
            <a:ahLst/>
            <a:cxnLst/>
            <a:rect l="l" t="t" r="r" b="b"/>
            <a:pathLst>
              <a:path w="7733041" h="9465724">
                <a:moveTo>
                  <a:pt x="0" y="0"/>
                </a:moveTo>
                <a:lnTo>
                  <a:pt x="7733041" y="0"/>
                </a:lnTo>
                <a:lnTo>
                  <a:pt x="7733041" y="9465724"/>
                </a:lnTo>
                <a:lnTo>
                  <a:pt x="0" y="946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76" b="-590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-865003" y="4533915"/>
            <a:ext cx="9803628" cy="10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6412">
                <a:solidFill>
                  <a:srgbClr val="2E1B5B"/>
                </a:solidFill>
                <a:latin typeface="HK Modular"/>
              </a:rPr>
              <a:t>ALGORITHM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3086100"/>
            <a:ext cx="7694092" cy="252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381"/>
              </a:lnSpc>
              <a:spcBef>
                <a:spcPct val="0"/>
              </a:spcBef>
            </a:pPr>
            <a:r>
              <a:rPr lang="en-US" sz="7415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94BEA3B1-289D-9BA5-06AD-D2DDDF641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5792"/>
            <a:ext cx="8915400" cy="94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1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0208693" cy="1190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60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&#10;&#10;Mô tả được tạo tự động">
            <a:extLst>
              <a:ext uri="{FF2B5EF4-FFF2-40B4-BE49-F238E27FC236}">
                <a16:creationId xmlns:a16="http://schemas.microsoft.com/office/drawing/2014/main" id="{5B0D8D22-A525-988F-87CE-BB680DBC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92" y="1204516"/>
            <a:ext cx="12981616" cy="88188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5" name="Hình ảnh 4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C5EF6BE4-7E2A-CB34-4EF6-D20A07FC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82" y="1943100"/>
            <a:ext cx="15460836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828800" y="-130136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&#10;&#10;Mô tả được tạo tự động">
            <a:extLst>
              <a:ext uri="{FF2B5EF4-FFF2-40B4-BE49-F238E27FC236}">
                <a16:creationId xmlns:a16="http://schemas.microsoft.com/office/drawing/2014/main" id="{5B54C62D-BEF3-0FE8-F907-39BA695F1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2" y="1011202"/>
            <a:ext cx="8882098" cy="879327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BD59C93-2508-2F8E-B3FE-EF604AF79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471" y="398542"/>
            <a:ext cx="6651627" cy="9405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280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1607086" y="-9994"/>
            <a:ext cx="2064075" cy="2040854"/>
          </a:xfrm>
          <a:custGeom>
            <a:avLst/>
            <a:gdLst/>
            <a:ahLst/>
            <a:cxnLst/>
            <a:rect l="l" t="t" r="r" b="b"/>
            <a:pathLst>
              <a:path w="2064075" h="2040854">
                <a:moveTo>
                  <a:pt x="0" y="0"/>
                </a:moveTo>
                <a:lnTo>
                  <a:pt x="2064075" y="0"/>
                </a:lnTo>
                <a:lnTo>
                  <a:pt x="2064075" y="2040854"/>
                </a:lnTo>
                <a:lnTo>
                  <a:pt x="0" y="204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238286" y="5961427"/>
            <a:ext cx="3354074" cy="3520675"/>
          </a:xfrm>
          <a:custGeom>
            <a:avLst/>
            <a:gdLst/>
            <a:ahLst/>
            <a:cxnLst/>
            <a:rect l="l" t="t" r="r" b="b"/>
            <a:pathLst>
              <a:path w="3354074" h="3520675">
                <a:moveTo>
                  <a:pt x="0" y="0"/>
                </a:moveTo>
                <a:lnTo>
                  <a:pt x="3354075" y="0"/>
                </a:lnTo>
                <a:lnTo>
                  <a:pt x="3354075" y="3520675"/>
                </a:lnTo>
                <a:lnTo>
                  <a:pt x="0" y="3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3009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706328" y="7190262"/>
            <a:ext cx="2923758" cy="2828071"/>
          </a:xfrm>
          <a:custGeom>
            <a:avLst/>
            <a:gdLst/>
            <a:ahLst/>
            <a:cxnLst/>
            <a:rect l="l" t="t" r="r" b="b"/>
            <a:pathLst>
              <a:path w="2923758" h="2828071">
                <a:moveTo>
                  <a:pt x="0" y="0"/>
                </a:moveTo>
                <a:lnTo>
                  <a:pt x="2923757" y="0"/>
                </a:lnTo>
                <a:lnTo>
                  <a:pt x="2923757" y="2828071"/>
                </a:lnTo>
                <a:lnTo>
                  <a:pt x="0" y="2828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-111239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518005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1112395" y="705731"/>
            <a:ext cx="5438962" cy="1325129"/>
          </a:xfrm>
          <a:custGeom>
            <a:avLst/>
            <a:gdLst/>
            <a:ahLst/>
            <a:cxnLst/>
            <a:rect l="l" t="t" r="r" b="b"/>
            <a:pathLst>
              <a:path w="5438962" h="1325129">
                <a:moveTo>
                  <a:pt x="0" y="0"/>
                </a:moveTo>
                <a:lnTo>
                  <a:pt x="5438962" y="0"/>
                </a:lnTo>
                <a:lnTo>
                  <a:pt x="5438962" y="1325129"/>
                </a:lnTo>
                <a:lnTo>
                  <a:pt x="0" y="1325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14213497" y="698568"/>
            <a:ext cx="4074503" cy="992697"/>
          </a:xfrm>
          <a:custGeom>
            <a:avLst/>
            <a:gdLst/>
            <a:ahLst/>
            <a:cxnLst/>
            <a:rect l="l" t="t" r="r" b="b"/>
            <a:pathLst>
              <a:path w="4074503" h="992697">
                <a:moveTo>
                  <a:pt x="0" y="0"/>
                </a:moveTo>
                <a:lnTo>
                  <a:pt x="4074503" y="0"/>
                </a:lnTo>
                <a:lnTo>
                  <a:pt x="4074503" y="992697"/>
                </a:lnTo>
                <a:lnTo>
                  <a:pt x="0" y="9926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0" name="Group 10"/>
          <p:cNvGrpSpPr/>
          <p:nvPr/>
        </p:nvGrpSpPr>
        <p:grpSpPr>
          <a:xfrm>
            <a:off x="6431558" y="1333758"/>
            <a:ext cx="12165463" cy="1527946"/>
            <a:chOff x="0" y="0"/>
            <a:chExt cx="16220617" cy="20372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6535" y="744000"/>
              <a:ext cx="12846003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Nguyen Duc Nguyen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Phuc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- ITDSIU21108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31558" y="3333565"/>
            <a:ext cx="12165463" cy="1527946"/>
            <a:chOff x="0" y="0"/>
            <a:chExt cx="16220617" cy="20372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Le Huynh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Nha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Nguyen - ITDSIU21058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431558" y="5197454"/>
            <a:ext cx="12165463" cy="1527946"/>
            <a:chOff x="0" y="0"/>
            <a:chExt cx="16220617" cy="203726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Phan Bao Tran - ITDSIU21125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431558" y="7190262"/>
            <a:ext cx="12165463" cy="2443788"/>
            <a:chOff x="0" y="0"/>
            <a:chExt cx="16220617" cy="325838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906535" y="744000"/>
              <a:ext cx="12846003" cy="251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Pham Trung Tin - ITDSIU19019</a:t>
              </a:r>
            </a:p>
            <a:p>
              <a:pPr>
                <a:lnSpc>
                  <a:spcPts val="4957"/>
                </a:lnSpc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  <a:p>
              <a:pPr>
                <a:lnSpc>
                  <a:spcPts val="4957"/>
                </a:lnSpc>
                <a:spcBef>
                  <a:spcPct val="0"/>
                </a:spcBef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10590" y="2375636"/>
            <a:ext cx="6534751" cy="24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43"/>
              </a:lnSpc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TEAM </a:t>
            </a:r>
          </a:p>
          <a:p>
            <a:pPr marL="0" lvl="0" indent="0" algn="just">
              <a:lnSpc>
                <a:spcPts val="9843"/>
              </a:lnSpc>
              <a:spcBef>
                <a:spcPct val="0"/>
              </a:spcBef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676400" y="-237414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7" name="Hình ảnh 6" descr="Ảnh có chứa ảnh chụp màn hình, văn bản, mô hình 3d, Kết hợp hình ảnh kỹ thuật số&#10;&#10;Mô tả được tạo tự động">
            <a:extLst>
              <a:ext uri="{FF2B5EF4-FFF2-40B4-BE49-F238E27FC236}">
                <a16:creationId xmlns:a16="http://schemas.microsoft.com/office/drawing/2014/main" id="{14CA50CF-455F-1A81-A02E-6B9B5A0C7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92" y="925696"/>
            <a:ext cx="13960907" cy="89422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676400" y="81137"/>
            <a:ext cx="1133630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</a:t>
            </a:r>
            <a:r>
              <a:rPr lang="en-US" sz="6000" dirty="0">
                <a:solidFill>
                  <a:srgbClr val="2E1B5B"/>
                </a:solidFill>
                <a:latin typeface="HK Modular"/>
              </a:rPr>
              <a:t> </a:t>
            </a:r>
            <a:r>
              <a:rPr lang="en-US" sz="5500" dirty="0">
                <a:solidFill>
                  <a:srgbClr val="2E1B5B"/>
                </a:solidFill>
                <a:latin typeface="HK Modular"/>
              </a:rPr>
              <a:t>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5C4F7CC8-0610-EE82-9C13-61CFA575F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35298"/>
            <a:ext cx="8893022" cy="8556402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4E123842-DA33-8BB1-2CB4-247309B1E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543" y="776606"/>
            <a:ext cx="5584457" cy="90150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8120" y="4224214"/>
            <a:ext cx="15453959" cy="114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INSTALLATION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95161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1395161" y="4028724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63388">
            <a:off x="1015304" y="8332419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5" y="0"/>
                </a:lnTo>
                <a:lnTo>
                  <a:pt x="1958315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463569" y="797639"/>
            <a:ext cx="1097730" cy="1026378"/>
          </a:xfrm>
          <a:custGeom>
            <a:avLst/>
            <a:gdLst/>
            <a:ahLst/>
            <a:cxnLst/>
            <a:rect l="l" t="t" r="r" b="b"/>
            <a:pathLst>
              <a:path w="1097730" h="1026378">
                <a:moveTo>
                  <a:pt x="0" y="0"/>
                </a:moveTo>
                <a:lnTo>
                  <a:pt x="1097730" y="0"/>
                </a:lnTo>
                <a:lnTo>
                  <a:pt x="1097730" y="1026377"/>
                </a:lnTo>
                <a:lnTo>
                  <a:pt x="0" y="102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5767191" y="2500674"/>
            <a:ext cx="756373" cy="1276579"/>
          </a:xfrm>
          <a:custGeom>
            <a:avLst/>
            <a:gdLst/>
            <a:ahLst/>
            <a:cxnLst/>
            <a:rect l="l" t="t" r="r" b="b"/>
            <a:pathLst>
              <a:path w="756373" h="1276579">
                <a:moveTo>
                  <a:pt x="0" y="0"/>
                </a:moveTo>
                <a:lnTo>
                  <a:pt x="756373" y="0"/>
                </a:lnTo>
                <a:lnTo>
                  <a:pt x="756373" y="1276579"/>
                </a:lnTo>
                <a:lnTo>
                  <a:pt x="0" y="127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6145378" y="8265897"/>
            <a:ext cx="1113922" cy="992403"/>
          </a:xfrm>
          <a:custGeom>
            <a:avLst/>
            <a:gdLst/>
            <a:ahLst/>
            <a:cxnLst/>
            <a:rect l="l" t="t" r="r" b="b"/>
            <a:pathLst>
              <a:path w="1113922" h="992403">
                <a:moveTo>
                  <a:pt x="0" y="0"/>
                </a:moveTo>
                <a:lnTo>
                  <a:pt x="1113922" y="0"/>
                </a:lnTo>
                <a:lnTo>
                  <a:pt x="1113922" y="992403"/>
                </a:lnTo>
                <a:lnTo>
                  <a:pt x="0" y="992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1183025">
            <a:off x="8158954" y="8599002"/>
            <a:ext cx="1970092" cy="2248031"/>
          </a:xfrm>
          <a:custGeom>
            <a:avLst/>
            <a:gdLst/>
            <a:ahLst/>
            <a:cxnLst/>
            <a:rect l="l" t="t" r="r" b="b"/>
            <a:pathLst>
              <a:path w="1970092" h="2248031">
                <a:moveTo>
                  <a:pt x="0" y="0"/>
                </a:moveTo>
                <a:lnTo>
                  <a:pt x="1970092" y="0"/>
                </a:lnTo>
                <a:lnTo>
                  <a:pt x="1970092" y="2248030"/>
                </a:lnTo>
                <a:lnTo>
                  <a:pt x="0" y="2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2028579" y="3138964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0"/>
                </a:lnTo>
                <a:lnTo>
                  <a:pt x="0" y="3350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675080" y="4660957"/>
            <a:ext cx="10003794" cy="130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801"/>
              </a:lnSpc>
            </a:pPr>
            <a:r>
              <a:rPr lang="en-US" sz="9801" spc="490">
                <a:solidFill>
                  <a:srgbClr val="205732"/>
                </a:solidFill>
                <a:latin typeface="HK Modular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8579" y="4128422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728" y="5493873"/>
            <a:ext cx="17497859" cy="19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14"/>
              </a:lnSpc>
            </a:pPr>
            <a:r>
              <a:rPr lang="en-US" sz="8414" spc="420">
                <a:solidFill>
                  <a:srgbClr val="205732"/>
                </a:solidFill>
                <a:latin typeface="HK Modular"/>
              </a:rPr>
              <a:t>ACKNOWLEDGEMENTS</a:t>
            </a:r>
          </a:p>
          <a:p>
            <a:pPr marL="0" lvl="0" indent="0" algn="l">
              <a:lnSpc>
                <a:spcPts val="6414"/>
              </a:lnSpc>
            </a:pPr>
            <a:endParaRPr lang="en-US" sz="8414" spc="420">
              <a:solidFill>
                <a:srgbClr val="205732"/>
              </a:solidFill>
              <a:latin typeface="HK Modular"/>
            </a:endParaRPr>
          </a:p>
        </p:txBody>
      </p:sp>
      <p:sp>
        <p:nvSpPr>
          <p:cNvPr id="3" name="Freeform 3"/>
          <p:cNvSpPr/>
          <p:nvPr/>
        </p:nvSpPr>
        <p:spPr>
          <a:xfrm rot="1072101">
            <a:off x="8418993" y="1288325"/>
            <a:ext cx="1784090" cy="583884"/>
          </a:xfrm>
          <a:custGeom>
            <a:avLst/>
            <a:gdLst/>
            <a:ahLst/>
            <a:cxnLst/>
            <a:rect l="l" t="t" r="r" b="b"/>
            <a:pathLst>
              <a:path w="1784090" h="583884">
                <a:moveTo>
                  <a:pt x="0" y="0"/>
                </a:moveTo>
                <a:lnTo>
                  <a:pt x="1784090" y="0"/>
                </a:lnTo>
                <a:lnTo>
                  <a:pt x="1784090" y="583884"/>
                </a:lnTo>
                <a:lnTo>
                  <a:pt x="0" y="58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479034">
            <a:off x="14651849" y="7076619"/>
            <a:ext cx="2973158" cy="2973158"/>
          </a:xfrm>
          <a:custGeom>
            <a:avLst/>
            <a:gdLst/>
            <a:ahLst/>
            <a:cxnLst/>
            <a:rect l="l" t="t" r="r" b="b"/>
            <a:pathLst>
              <a:path w="2973158" h="2973158">
                <a:moveTo>
                  <a:pt x="0" y="0"/>
                </a:moveTo>
                <a:lnTo>
                  <a:pt x="2973158" y="0"/>
                </a:lnTo>
                <a:lnTo>
                  <a:pt x="2973158" y="2973158"/>
                </a:lnTo>
                <a:lnTo>
                  <a:pt x="0" y="297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6" name="Group 6"/>
          <p:cNvGrpSpPr/>
          <p:nvPr/>
        </p:nvGrpSpPr>
        <p:grpSpPr>
          <a:xfrm>
            <a:off x="7841239" y="1580267"/>
            <a:ext cx="2887499" cy="3052574"/>
            <a:chOff x="0" y="0"/>
            <a:chExt cx="3849998" cy="4070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4890" cy="4070099"/>
            </a:xfrm>
            <a:custGeom>
              <a:avLst/>
              <a:gdLst/>
              <a:ahLst/>
              <a:cxnLst/>
              <a:rect l="l" t="t" r="r" b="b"/>
              <a:pathLst>
                <a:path w="3714890" h="4070099">
                  <a:moveTo>
                    <a:pt x="0" y="0"/>
                  </a:moveTo>
                  <a:lnTo>
                    <a:pt x="3714890" y="0"/>
                  </a:lnTo>
                  <a:lnTo>
                    <a:pt x="3714890" y="4070099"/>
                  </a:lnTo>
                  <a:lnTo>
                    <a:pt x="0" y="4070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24249"/>
              <a:ext cx="3849998" cy="2021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50"/>
                </a:lnSpc>
                <a:spcBef>
                  <a:spcPct val="0"/>
                </a:spcBef>
              </a:pPr>
              <a:r>
                <a:rPr lang="en-US" sz="10950">
                  <a:solidFill>
                    <a:srgbClr val="F8FFFB"/>
                  </a:solidFill>
                  <a:latin typeface="HK Modular"/>
                </a:rPr>
                <a:t>05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921854">
            <a:off x="16360844" y="2525863"/>
            <a:ext cx="1720354" cy="179309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098628" y="8145453"/>
            <a:ext cx="3911764" cy="982831"/>
          </a:xfrm>
          <a:custGeom>
            <a:avLst/>
            <a:gdLst/>
            <a:ahLst/>
            <a:cxnLst/>
            <a:rect l="l" t="t" r="r" b="b"/>
            <a:pathLst>
              <a:path w="3911764" h="982831">
                <a:moveTo>
                  <a:pt x="0" y="0"/>
                </a:moveTo>
                <a:lnTo>
                  <a:pt x="3911763" y="0"/>
                </a:lnTo>
                <a:lnTo>
                  <a:pt x="3911763" y="982830"/>
                </a:lnTo>
                <a:lnTo>
                  <a:pt x="0" y="982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42" y="0"/>
            <a:ext cx="18886800" cy="10287000"/>
          </a:xfrm>
          <a:custGeom>
            <a:avLst/>
            <a:gdLst/>
            <a:ahLst/>
            <a:cxnLst/>
            <a:rect l="l" t="t" r="r" b="b"/>
            <a:pathLst>
              <a:path w="18886800" h="10287000">
                <a:moveTo>
                  <a:pt x="0" y="0"/>
                </a:moveTo>
                <a:lnTo>
                  <a:pt x="18886800" y="0"/>
                </a:lnTo>
                <a:lnTo>
                  <a:pt x="18886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373" b="-615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VN" dirty="0"/>
          </a:p>
        </p:txBody>
      </p:sp>
      <p:sp>
        <p:nvSpPr>
          <p:cNvPr id="3" name="TextBox 3"/>
          <p:cNvSpPr txBox="1"/>
          <p:nvPr/>
        </p:nvSpPr>
        <p:spPr>
          <a:xfrm>
            <a:off x="1374457" y="3625512"/>
            <a:ext cx="13064854" cy="474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Dr Tran Thanh Tung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MSc Nguyen Quang Phu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Original code from foreign guymike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sites Geeksforgeeks, Javapoints, and so on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README.md template from othneildrew</a:t>
            </a:r>
          </a:p>
        </p:txBody>
      </p:sp>
      <p:sp>
        <p:nvSpPr>
          <p:cNvPr id="4" name="Freeform 4"/>
          <p:cNvSpPr/>
          <p:nvPr/>
        </p:nvSpPr>
        <p:spPr>
          <a:xfrm>
            <a:off x="14603328" y="2179982"/>
            <a:ext cx="1961583" cy="2201777"/>
          </a:xfrm>
          <a:custGeom>
            <a:avLst/>
            <a:gdLst/>
            <a:ahLst/>
            <a:cxnLst/>
            <a:rect l="l" t="t" r="r" b="b"/>
            <a:pathLst>
              <a:path w="1961583" h="2201777">
                <a:moveTo>
                  <a:pt x="0" y="0"/>
                </a:moveTo>
                <a:lnTo>
                  <a:pt x="1961583" y="0"/>
                </a:lnTo>
                <a:lnTo>
                  <a:pt x="1961583" y="2201777"/>
                </a:lnTo>
                <a:lnTo>
                  <a:pt x="0" y="220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84120" y="7254589"/>
            <a:ext cx="1733210" cy="2003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27689" y="2120845"/>
            <a:ext cx="9402366" cy="126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5"/>
              </a:lnSpc>
              <a:spcBef>
                <a:spcPct val="0"/>
              </a:spcBef>
            </a:pPr>
            <a:r>
              <a:rPr lang="en-US" sz="7368">
                <a:solidFill>
                  <a:srgbClr val="2E1B5B"/>
                </a:solidFill>
                <a:latin typeface="HK Grotesk Bold"/>
              </a:rPr>
              <a:t>DEEPEST appreciation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7022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2144064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8" y="0"/>
                </a:lnTo>
                <a:lnTo>
                  <a:pt x="3058248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144064" y="4028724"/>
            <a:ext cx="3169475" cy="160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2285215" y="4034606"/>
            <a:ext cx="3101686" cy="31016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34" r="-1503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1152" y="4034606"/>
            <a:ext cx="3101686" cy="31016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7317" r="-2380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55823" y="4034606"/>
            <a:ext cx="3101686" cy="31016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3701" r="-2594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14992" y="1028700"/>
            <a:ext cx="491674" cy="926099"/>
          </a:xfrm>
          <a:custGeom>
            <a:avLst/>
            <a:gdLst/>
            <a:ahLst/>
            <a:cxnLst/>
            <a:rect l="l" t="t" r="r" b="b"/>
            <a:pathLst>
              <a:path w="491674" h="926099">
                <a:moveTo>
                  <a:pt x="0" y="0"/>
                </a:moveTo>
                <a:lnTo>
                  <a:pt x="491674" y="0"/>
                </a:lnTo>
                <a:lnTo>
                  <a:pt x="491674" y="926099"/>
                </a:lnTo>
                <a:lnTo>
                  <a:pt x="0" y="926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2" name="Group 12"/>
          <p:cNvGrpSpPr/>
          <p:nvPr/>
        </p:nvGrpSpPr>
        <p:grpSpPr>
          <a:xfrm>
            <a:off x="3555703" y="2908978"/>
            <a:ext cx="560711" cy="5607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81640" y="2908978"/>
            <a:ext cx="560711" cy="5607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07577" y="2908978"/>
            <a:ext cx="560711" cy="5607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61538" y="3189333"/>
            <a:ext cx="15200914" cy="0"/>
          </a:xfrm>
          <a:prstGeom prst="line">
            <a:avLst/>
          </a:prstGeom>
          <a:ln w="762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3279292" y="885825"/>
            <a:ext cx="11184729" cy="120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223">
                <a:solidFill>
                  <a:srgbClr val="2E1B5B"/>
                </a:solidFill>
                <a:latin typeface="HK Modular"/>
              </a:rPr>
              <a:t>FUTURE ROADMAP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96112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Power-up items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22049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Additional levels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17046" y="7382410"/>
            <a:ext cx="357154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>
                <a:solidFill>
                  <a:srgbClr val="2E1B5B"/>
                </a:solidFill>
                <a:latin typeface="HK Grotesk Bold"/>
              </a:rPr>
              <a:t>Customize characters</a:t>
            </a:r>
          </a:p>
        </p:txBody>
      </p:sp>
      <p:sp>
        <p:nvSpPr>
          <p:cNvPr id="26" name="AutoShape 26"/>
          <p:cNvSpPr/>
          <p:nvPr/>
        </p:nvSpPr>
        <p:spPr>
          <a:xfrm rot="-1753206">
            <a:off x="-1897503" y="631851"/>
            <a:ext cx="25783492" cy="10536169"/>
          </a:xfrm>
          <a:prstGeom prst="rect">
            <a:avLst/>
          </a:prstGeom>
          <a:solidFill>
            <a:srgbClr val="2E1B5B">
              <a:alpha val="5882"/>
            </a:srgbClr>
          </a:solid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6540" y="208058"/>
            <a:ext cx="3368306" cy="820642"/>
          </a:xfrm>
          <a:custGeom>
            <a:avLst/>
            <a:gdLst/>
            <a:ahLst/>
            <a:cxnLst/>
            <a:rect l="l" t="t" r="r" b="b"/>
            <a:pathLst>
              <a:path w="3368306" h="820642">
                <a:moveTo>
                  <a:pt x="0" y="0"/>
                </a:moveTo>
                <a:lnTo>
                  <a:pt x="3368306" y="0"/>
                </a:lnTo>
                <a:lnTo>
                  <a:pt x="3368306" y="820642"/>
                </a:lnTo>
                <a:lnTo>
                  <a:pt x="0" y="82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TextBox 3"/>
          <p:cNvSpPr txBox="1"/>
          <p:nvPr/>
        </p:nvSpPr>
        <p:spPr>
          <a:xfrm>
            <a:off x="2501225" y="393666"/>
            <a:ext cx="13489880" cy="1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11"/>
              </a:lnSpc>
              <a:spcBef>
                <a:spcPct val="0"/>
              </a:spcBef>
            </a:pPr>
            <a:r>
              <a:rPr lang="en-US" sz="6722">
                <a:solidFill>
                  <a:srgbClr val="2E1B5B"/>
                </a:solidFill>
                <a:latin typeface="HK Modular"/>
              </a:rPr>
              <a:t>REFERENCES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45740" y="1633462"/>
            <a:ext cx="13858435" cy="8318847"/>
            <a:chOff x="0" y="0"/>
            <a:chExt cx="3649958" cy="2190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9958" cy="2190972"/>
            </a:xfrm>
            <a:custGeom>
              <a:avLst/>
              <a:gdLst/>
              <a:ahLst/>
              <a:cxnLst/>
              <a:rect l="l" t="t" r="r" b="b"/>
              <a:pathLst>
                <a:path w="3649958" h="2190972">
                  <a:moveTo>
                    <a:pt x="0" y="0"/>
                  </a:moveTo>
                  <a:lnTo>
                    <a:pt x="3649958" y="0"/>
                  </a:lnTo>
                  <a:lnTo>
                    <a:pt x="3649958" y="2190972"/>
                  </a:lnTo>
                  <a:lnTo>
                    <a:pt x="0" y="2190972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49958" cy="2238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r>
                <a:rPr lang="en-US" sz="2329" spc="228">
                  <a:solidFill>
                    <a:srgbClr val="000000"/>
                  </a:solidFill>
                  <a:latin typeface="Anonymous Pro"/>
                </a:rPr>
                <a:t>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568277" y="450372"/>
            <a:ext cx="2670156" cy="650547"/>
          </a:xfrm>
          <a:custGeom>
            <a:avLst/>
            <a:gdLst/>
            <a:ahLst/>
            <a:cxnLst/>
            <a:rect l="l" t="t" r="r" b="b"/>
            <a:pathLst>
              <a:path w="2670156" h="650547">
                <a:moveTo>
                  <a:pt x="0" y="0"/>
                </a:moveTo>
                <a:lnTo>
                  <a:pt x="2670156" y="0"/>
                </a:lnTo>
                <a:lnTo>
                  <a:pt x="2670156" y="650547"/>
                </a:lnTo>
                <a:lnTo>
                  <a:pt x="0" y="65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4764061" y="7354801"/>
            <a:ext cx="8611673" cy="3898739"/>
          </a:xfrm>
          <a:custGeom>
            <a:avLst/>
            <a:gdLst/>
            <a:ahLst/>
            <a:cxnLst/>
            <a:rect l="l" t="t" r="r" b="b"/>
            <a:pathLst>
              <a:path w="8611673" h="3898739">
                <a:moveTo>
                  <a:pt x="0" y="0"/>
                </a:moveTo>
                <a:lnTo>
                  <a:pt x="8611673" y="0"/>
                </a:lnTo>
                <a:lnTo>
                  <a:pt x="8611673" y="3898739"/>
                </a:lnTo>
                <a:lnTo>
                  <a:pt x="0" y="389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5287500" y="8402949"/>
            <a:ext cx="7434600" cy="1811339"/>
          </a:xfrm>
          <a:custGeom>
            <a:avLst/>
            <a:gdLst/>
            <a:ahLst/>
            <a:cxnLst/>
            <a:rect l="l" t="t" r="r" b="b"/>
            <a:pathLst>
              <a:path w="7434600" h="1811339">
                <a:moveTo>
                  <a:pt x="0" y="0"/>
                </a:moveTo>
                <a:lnTo>
                  <a:pt x="7434600" y="0"/>
                </a:lnTo>
                <a:lnTo>
                  <a:pt x="7434600" y="1811339"/>
                </a:lnTo>
                <a:lnTo>
                  <a:pt x="0" y="181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TextBox 10"/>
          <p:cNvSpPr txBox="1"/>
          <p:nvPr/>
        </p:nvSpPr>
        <p:spPr>
          <a:xfrm>
            <a:off x="2641108" y="1731696"/>
            <a:ext cx="13599962" cy="8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[1] ForeignGuyMike. (2018). foreignguymike/dragontale [Java]. Retrieved December 10, 2023, from https://github.com/foreignguymike/legacyYTtutorials/tree/master/dragontale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[2] Java Swing Tutorial. Javatpoint. (n.d.). Retrieved December 11,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https://www.javatpoint.com/java-swing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[3] UML Diagrams Tutorial. Javatpoint. (n.d.).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https://www.javatpoint.com/uml-diagrams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[4] Drew, O. (2022). Othneildrew/Best-README-Template.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https://github.com/othneildrew/Best-README-Template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[5] SOLID Principle in Programming: Understand With Real Life Examples. GeeksforGeeks. Retrieved December 28,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https://www.geeksforgeeks.org/solid-principle-in-programming-understand-with-real-life-examples/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[6]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6" tooltip="https://stackoverflow.com/questions/27854171/playing-music-in-a-java-game"/>
              </a:rPr>
              <a:t>Playing music in a Java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game. stackoverflow. Retrieved December 16,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https://stackoverflow.com/questions/27854171/playing-music-in-a-java-game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[7]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Adebiyi. (2020).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/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8" tooltip="https://github.com/Ileriayo/markdown-badges"/>
              </a:rPr>
              <a:t>markdown-</a:t>
            </a:r>
            <a:r>
              <a:rPr lang="en-US" sz="2174">
                <a:solidFill>
                  <a:srgbClr val="2E1B5B"/>
                </a:solidFill>
                <a:latin typeface="HK Grotesk"/>
              </a:rPr>
              <a:t>badges.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https://github.com/Ileriayo/markdown-badges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[8] The Java™ Tutorials: Coordinates. Oracle. Retrieved December 10,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https://docs.oracle.com/javase/tutorial/2d/overview/coordinate.html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713" y="3390522"/>
            <a:ext cx="13629156" cy="3098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6"/>
              </a:lnSpc>
              <a:spcBef>
                <a:spcPct val="0"/>
              </a:spcBef>
            </a:pPr>
            <a:r>
              <a:rPr lang="en-US" sz="8868">
                <a:solidFill>
                  <a:srgbClr val="2E1B5B"/>
                </a:solidFill>
                <a:latin typeface="HK Modular"/>
              </a:rPr>
              <a:t>THANK YOU FOR LISTENING!</a:t>
            </a:r>
          </a:p>
        </p:txBody>
      </p:sp>
      <p:sp>
        <p:nvSpPr>
          <p:cNvPr id="3" name="Freeform 3"/>
          <p:cNvSpPr/>
          <p:nvPr/>
        </p:nvSpPr>
        <p:spPr>
          <a:xfrm>
            <a:off x="16022675" y="1028700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920987" y="47045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088565" y="2528934"/>
            <a:ext cx="1746332" cy="892217"/>
          </a:xfrm>
          <a:custGeom>
            <a:avLst/>
            <a:gdLst/>
            <a:ahLst/>
            <a:cxnLst/>
            <a:rect l="l" t="t" r="r" b="b"/>
            <a:pathLst>
              <a:path w="1746332" h="892217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742026" y="1834630"/>
            <a:ext cx="1545974" cy="2034177"/>
          </a:xfrm>
          <a:custGeom>
            <a:avLst/>
            <a:gdLst/>
            <a:ahLst/>
            <a:cxnLst/>
            <a:rect l="l" t="t" r="r" b="b"/>
            <a:pathLst>
              <a:path w="1545974" h="2034177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5898574" y="3709931"/>
            <a:ext cx="7726649" cy="1320555"/>
          </a:xfrm>
          <a:custGeom>
            <a:avLst/>
            <a:gdLst/>
            <a:ahLst/>
            <a:cxnLst/>
            <a:rect l="l" t="t" r="r" b="b"/>
            <a:pathLst>
              <a:path w="7726649" h="1320555">
                <a:moveTo>
                  <a:pt x="0" y="0"/>
                </a:moveTo>
                <a:lnTo>
                  <a:pt x="7726649" y="0"/>
                </a:lnTo>
                <a:lnTo>
                  <a:pt x="7726649" y="1320555"/>
                </a:lnTo>
                <a:lnTo>
                  <a:pt x="0" y="1320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4431735" y="4285287"/>
            <a:ext cx="6948531" cy="1187567"/>
          </a:xfrm>
          <a:custGeom>
            <a:avLst/>
            <a:gdLst/>
            <a:ahLst/>
            <a:cxnLst/>
            <a:rect l="l" t="t" r="r" b="b"/>
            <a:pathLst>
              <a:path w="6948531" h="1187567">
                <a:moveTo>
                  <a:pt x="0" y="0"/>
                </a:moveTo>
                <a:lnTo>
                  <a:pt x="6948531" y="0"/>
                </a:lnTo>
                <a:lnTo>
                  <a:pt x="6948531" y="1187567"/>
                </a:lnTo>
                <a:lnTo>
                  <a:pt x="0" y="118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9475996" y="-600009"/>
            <a:ext cx="3867541" cy="1975962"/>
          </a:xfrm>
          <a:custGeom>
            <a:avLst/>
            <a:gdLst/>
            <a:ahLst/>
            <a:cxnLst/>
            <a:rect l="l" t="t" r="r" b="b"/>
            <a:pathLst>
              <a:path w="3867541" h="1975962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028700" y="2929645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2516796" y="789115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4848512" y="8125950"/>
            <a:ext cx="1584713" cy="1132350"/>
          </a:xfrm>
          <a:custGeom>
            <a:avLst/>
            <a:gdLst/>
            <a:ahLst/>
            <a:cxnLst/>
            <a:rect l="l" t="t" r="r" b="b"/>
            <a:pathLst>
              <a:path w="1584713" h="1132350">
                <a:moveTo>
                  <a:pt x="0" y="0"/>
                </a:moveTo>
                <a:lnTo>
                  <a:pt x="1584713" y="0"/>
                </a:lnTo>
                <a:lnTo>
                  <a:pt x="1584713" y="1132350"/>
                </a:lnTo>
                <a:lnTo>
                  <a:pt x="0" y="1132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473635" y="5472854"/>
            <a:ext cx="1488096" cy="1903378"/>
          </a:xfrm>
          <a:custGeom>
            <a:avLst/>
            <a:gdLst/>
            <a:ahLst/>
            <a:cxnLst/>
            <a:rect l="l" t="t" r="r" b="b"/>
            <a:pathLst>
              <a:path w="1488096" h="1903378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2647" y="905203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317570" y="9100554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-6005672" y="-13489679"/>
            <a:ext cx="16754513" cy="167545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7064" y="775572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6"/>
                </a:lnTo>
                <a:lnTo>
                  <a:pt x="0" y="127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6276287" y="281142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3147310" y="192230"/>
            <a:ext cx="3433272" cy="836470"/>
          </a:xfrm>
          <a:custGeom>
            <a:avLst/>
            <a:gdLst/>
            <a:ahLst/>
            <a:cxnLst/>
            <a:rect l="l" t="t" r="r" b="b"/>
            <a:pathLst>
              <a:path w="3433272" h="836470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600481" y="1129926"/>
            <a:ext cx="13087038" cy="123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65"/>
              </a:lnSpc>
            </a:pPr>
            <a:r>
              <a:rPr lang="en-US" sz="7189">
                <a:solidFill>
                  <a:srgbClr val="2E1B5B"/>
                </a:solidFill>
                <a:latin typeface="HK Modular Bold"/>
              </a:rPr>
              <a:t>TABLE OF CONTENTS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22437" y="3065201"/>
            <a:ext cx="6457942" cy="1458478"/>
            <a:chOff x="0" y="0"/>
            <a:chExt cx="8610590" cy="1944637"/>
          </a:xfrm>
        </p:grpSpPr>
        <p:sp>
          <p:nvSpPr>
            <p:cNvPr id="13" name="Freeform 13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26865" y="393193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INTRODUCTION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22437" y="4873900"/>
            <a:ext cx="6492924" cy="1458478"/>
            <a:chOff x="0" y="0"/>
            <a:chExt cx="8657232" cy="1944637"/>
          </a:xfrm>
        </p:grpSpPr>
        <p:sp>
          <p:nvSpPr>
            <p:cNvPr id="17" name="TextBox 1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2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3507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METHODOLOGY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47796" y="6682600"/>
            <a:ext cx="6532583" cy="1458478"/>
            <a:chOff x="0" y="0"/>
            <a:chExt cx="8710111" cy="1944637"/>
          </a:xfrm>
        </p:grpSpPr>
        <p:sp>
          <p:nvSpPr>
            <p:cNvPr id="21" name="TextBox 21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 dirty="0">
                  <a:solidFill>
                    <a:srgbClr val="160059"/>
                  </a:solidFill>
                  <a:latin typeface="HK Modular Bold"/>
                </a:rPr>
                <a:t>3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26386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INSTALLATION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3062997"/>
            <a:ext cx="4143191" cy="1458478"/>
            <a:chOff x="0" y="0"/>
            <a:chExt cx="5524255" cy="1944637"/>
          </a:xfrm>
        </p:grpSpPr>
        <p:sp>
          <p:nvSpPr>
            <p:cNvPr id="25" name="Freeform 25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24243" y="356685"/>
              <a:ext cx="2300011" cy="990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7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DEMO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4873900"/>
            <a:ext cx="7524433" cy="1458478"/>
            <a:chOff x="0" y="0"/>
            <a:chExt cx="10032577" cy="1944637"/>
          </a:xfrm>
        </p:grpSpPr>
        <p:sp>
          <p:nvSpPr>
            <p:cNvPr id="29" name="TextBox 29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5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338835" y="438326"/>
              <a:ext cx="6693743" cy="990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ACKNOWLEDGEMENTS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6682600"/>
            <a:ext cx="5897336" cy="1458478"/>
            <a:chOff x="0" y="0"/>
            <a:chExt cx="7863114" cy="1944637"/>
          </a:xfrm>
        </p:grpSpPr>
        <p:sp>
          <p:nvSpPr>
            <p:cNvPr id="33" name="TextBox 33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6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338835" y="483458"/>
              <a:ext cx="4524280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CONCLUSION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5041336" y="5787080"/>
            <a:ext cx="3507065" cy="3701902"/>
          </a:xfrm>
          <a:custGeom>
            <a:avLst/>
            <a:gdLst/>
            <a:ahLst/>
            <a:cxnLst/>
            <a:rect l="l" t="t" r="r" b="b"/>
            <a:pathLst>
              <a:path w="3507065" h="3701902">
                <a:moveTo>
                  <a:pt x="0" y="0"/>
                </a:moveTo>
                <a:lnTo>
                  <a:pt x="3507065" y="0"/>
                </a:lnTo>
                <a:lnTo>
                  <a:pt x="3507065" y="3701902"/>
                </a:lnTo>
                <a:lnTo>
                  <a:pt x="0" y="37019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0143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1395161" y="3039265"/>
            <a:ext cx="3169475" cy="3350671"/>
            <a:chOff x="0" y="0"/>
            <a:chExt cx="4225967" cy="4467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7665" cy="4467561"/>
            </a:xfrm>
            <a:custGeom>
              <a:avLst/>
              <a:gdLst/>
              <a:ahLst/>
              <a:cxnLst/>
              <a:rect l="l" t="t" r="r" b="b"/>
              <a:pathLst>
                <a:path w="4077665" h="4467561">
                  <a:moveTo>
                    <a:pt x="0" y="0"/>
                  </a:moveTo>
                  <a:lnTo>
                    <a:pt x="4077665" y="0"/>
                  </a:lnTo>
                  <a:lnTo>
                    <a:pt x="4077665" y="4467561"/>
                  </a:lnTo>
                  <a:lnTo>
                    <a:pt x="0" y="446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3078"/>
              <a:ext cx="4225967" cy="2210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019"/>
                </a:lnSpc>
                <a:spcBef>
                  <a:spcPct val="0"/>
                </a:spcBef>
              </a:pPr>
              <a:r>
                <a:rPr lang="en-US" sz="12019">
                  <a:solidFill>
                    <a:srgbClr val="F8FFFB"/>
                  </a:solidFill>
                  <a:latin typeface="HK Modular"/>
                </a:rPr>
                <a:t>01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320524" y="8517651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4382806">
            <a:off x="528140" y="8422929"/>
            <a:ext cx="1001120" cy="1619202"/>
          </a:xfrm>
          <a:custGeom>
            <a:avLst/>
            <a:gdLst/>
            <a:ahLst/>
            <a:cxnLst/>
            <a:rect l="l" t="t" r="r" b="b"/>
            <a:pathLst>
              <a:path w="1001120" h="1619202">
                <a:moveTo>
                  <a:pt x="0" y="0"/>
                </a:moveTo>
                <a:lnTo>
                  <a:pt x="1001120" y="0"/>
                </a:lnTo>
                <a:lnTo>
                  <a:pt x="1001120" y="1619203"/>
                </a:lnTo>
                <a:lnTo>
                  <a:pt x="0" y="1619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 rot="2392062">
            <a:off x="388208" y="330937"/>
            <a:ext cx="1594168" cy="1789373"/>
          </a:xfrm>
          <a:custGeom>
            <a:avLst/>
            <a:gdLst/>
            <a:ahLst/>
            <a:cxnLst/>
            <a:rect l="l" t="t" r="r" b="b"/>
            <a:pathLst>
              <a:path w="1594168" h="1789373">
                <a:moveTo>
                  <a:pt x="0" y="0"/>
                </a:moveTo>
                <a:lnTo>
                  <a:pt x="1594169" y="0"/>
                </a:lnTo>
                <a:lnTo>
                  <a:pt x="1594169" y="1789373"/>
                </a:lnTo>
                <a:lnTo>
                  <a:pt x="0" y="17893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2253425"/>
            <a:ext cx="995235" cy="107207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55315">
            <a:off x="16471497" y="551475"/>
            <a:ext cx="1232272" cy="954451"/>
          </a:xfrm>
          <a:custGeom>
            <a:avLst/>
            <a:gdLst/>
            <a:ahLst/>
            <a:cxnLst/>
            <a:rect l="l" t="t" r="r" b="b"/>
            <a:pathLst>
              <a:path w="1232272" h="954451">
                <a:moveTo>
                  <a:pt x="0" y="0"/>
                </a:moveTo>
                <a:lnTo>
                  <a:pt x="1232272" y="0"/>
                </a:lnTo>
                <a:lnTo>
                  <a:pt x="1232272" y="954450"/>
                </a:lnTo>
                <a:lnTo>
                  <a:pt x="0" y="95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3175049" y="2143139"/>
            <a:ext cx="13141815" cy="2035343"/>
            <a:chOff x="0" y="0"/>
            <a:chExt cx="17522421" cy="27137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522421" cy="2713790"/>
              <a:chOff x="0" y="0"/>
              <a:chExt cx="22016092" cy="34097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16092" cy="3409749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409749">
                    <a:moveTo>
                      <a:pt x="22016092" y="439420"/>
                    </a:moveTo>
                    <a:lnTo>
                      <a:pt x="22016092" y="1723188"/>
                    </a:lnTo>
                    <a:cubicBezTo>
                      <a:pt x="22016092" y="1965759"/>
                      <a:pt x="21819242" y="2162609"/>
                      <a:pt x="21576672" y="2162609"/>
                    </a:cubicBezTo>
                    <a:lnTo>
                      <a:pt x="1780540" y="2162609"/>
                    </a:lnTo>
                    <a:cubicBezTo>
                      <a:pt x="1925320" y="2589329"/>
                      <a:pt x="2146300" y="2991919"/>
                      <a:pt x="2298700" y="3409749"/>
                    </a:cubicBezTo>
                    <a:cubicBezTo>
                      <a:pt x="2123440" y="3155749"/>
                      <a:pt x="1510030" y="2640129"/>
                      <a:pt x="1162050" y="2162609"/>
                    </a:cubicBezTo>
                    <a:lnTo>
                      <a:pt x="439420" y="2162609"/>
                    </a:lnTo>
                    <a:cubicBezTo>
                      <a:pt x="196850" y="2162609"/>
                      <a:pt x="0" y="1965759"/>
                      <a:pt x="0" y="1723189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44172" y="39699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 dirty="0">
                  <a:solidFill>
                    <a:srgbClr val="000000"/>
                  </a:solidFill>
                  <a:latin typeface="Anonymous Pro Bold"/>
                </a:rPr>
                <a:t>Develop a game that brings entertainment to players.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5049" y="3787259"/>
            <a:ext cx="13141815" cy="2130491"/>
            <a:chOff x="0" y="0"/>
            <a:chExt cx="17522421" cy="28406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7522421" cy="2840655"/>
              <a:chOff x="0" y="0"/>
              <a:chExt cx="22016092" cy="356914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016092" cy="3569148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569148">
                    <a:moveTo>
                      <a:pt x="22016092" y="439420"/>
                    </a:moveTo>
                    <a:lnTo>
                      <a:pt x="22016092" y="1882588"/>
                    </a:lnTo>
                    <a:cubicBezTo>
                      <a:pt x="22016092" y="2125158"/>
                      <a:pt x="21819242" y="2322008"/>
                      <a:pt x="21576672" y="2322008"/>
                    </a:cubicBezTo>
                    <a:lnTo>
                      <a:pt x="1780540" y="2322008"/>
                    </a:lnTo>
                    <a:cubicBezTo>
                      <a:pt x="1925320" y="2748728"/>
                      <a:pt x="2146300" y="3151318"/>
                      <a:pt x="2298700" y="3569148"/>
                    </a:cubicBezTo>
                    <a:cubicBezTo>
                      <a:pt x="2123440" y="3315148"/>
                      <a:pt x="1510030" y="2799528"/>
                      <a:pt x="1162050" y="2322008"/>
                    </a:cubicBezTo>
                    <a:lnTo>
                      <a:pt x="439420" y="2322008"/>
                    </a:lnTo>
                    <a:cubicBezTo>
                      <a:pt x="196850" y="2322008"/>
                      <a:pt x="0" y="2125158"/>
                      <a:pt x="0" y="1882588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4172" y="49560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Applying Object-Oriented Programming techniques.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278" y="411301"/>
            <a:ext cx="12024253" cy="111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5"/>
              </a:lnSpc>
              <a:spcBef>
                <a:spcPct val="0"/>
              </a:spcBef>
            </a:pPr>
            <a:r>
              <a:rPr lang="en-US" sz="6510">
                <a:solidFill>
                  <a:srgbClr val="2E1B5B"/>
                </a:solidFill>
                <a:latin typeface="HK Modular"/>
              </a:rPr>
              <a:t>THE PROJECT AIMS: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75049" y="5468172"/>
            <a:ext cx="13141815" cy="2764654"/>
            <a:chOff x="0" y="0"/>
            <a:chExt cx="17522421" cy="36862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7522421" cy="3686205"/>
              <a:chOff x="0" y="0"/>
              <a:chExt cx="22016092" cy="463154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016092" cy="4631542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631542">
                    <a:moveTo>
                      <a:pt x="22016092" y="439420"/>
                    </a:moveTo>
                    <a:lnTo>
                      <a:pt x="22016092" y="2944981"/>
                    </a:lnTo>
                    <a:cubicBezTo>
                      <a:pt x="22016092" y="3187552"/>
                      <a:pt x="21819242" y="3384402"/>
                      <a:pt x="21576672" y="3384402"/>
                    </a:cubicBezTo>
                    <a:lnTo>
                      <a:pt x="1780540" y="3384402"/>
                    </a:lnTo>
                    <a:cubicBezTo>
                      <a:pt x="1925320" y="3811122"/>
                      <a:pt x="2146300" y="4213712"/>
                      <a:pt x="2298700" y="4631542"/>
                    </a:cubicBezTo>
                    <a:cubicBezTo>
                      <a:pt x="2123440" y="4377542"/>
                      <a:pt x="1510030" y="3861922"/>
                      <a:pt x="1162050" y="3384402"/>
                    </a:cubicBezTo>
                    <a:lnTo>
                      <a:pt x="439420" y="3384402"/>
                    </a:lnTo>
                    <a:cubicBezTo>
                      <a:pt x="196850" y="3384402"/>
                      <a:pt x="0" y="3187552"/>
                      <a:pt x="0" y="2944982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44172" y="494555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Go through the process of game management and enhancing the code.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75049" y="7893017"/>
            <a:ext cx="13141815" cy="2730566"/>
            <a:chOff x="0" y="0"/>
            <a:chExt cx="17522421" cy="364075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522421" cy="3640755"/>
              <a:chOff x="0" y="0"/>
              <a:chExt cx="22016092" cy="457443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016092" cy="4574436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574436">
                    <a:moveTo>
                      <a:pt x="22016092" y="439420"/>
                    </a:moveTo>
                    <a:lnTo>
                      <a:pt x="22016092" y="2887875"/>
                    </a:lnTo>
                    <a:cubicBezTo>
                      <a:pt x="22016092" y="3130446"/>
                      <a:pt x="21819242" y="3327296"/>
                      <a:pt x="21576672" y="3327296"/>
                    </a:cubicBezTo>
                    <a:lnTo>
                      <a:pt x="1780540" y="3327296"/>
                    </a:lnTo>
                    <a:cubicBezTo>
                      <a:pt x="1925320" y="3754015"/>
                      <a:pt x="2146300" y="4156606"/>
                      <a:pt x="2298700" y="4574436"/>
                    </a:cubicBezTo>
                    <a:cubicBezTo>
                      <a:pt x="2123440" y="4320436"/>
                      <a:pt x="1510030" y="3804815"/>
                      <a:pt x="1162050" y="3327296"/>
                    </a:cubicBezTo>
                    <a:lnTo>
                      <a:pt x="439420" y="3327296"/>
                    </a:lnTo>
                    <a:cubicBezTo>
                      <a:pt x="196850" y="3327296"/>
                      <a:pt x="0" y="3130446"/>
                      <a:pt x="0" y="2887876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44172" y="495600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Assess the potential for expanding the basic code by incorporating additional features.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3915942"/>
            <a:ext cx="995235" cy="107207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5959623"/>
            <a:ext cx="995235" cy="107207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8075936"/>
            <a:ext cx="995235" cy="1072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985" y="-1081728"/>
            <a:ext cx="19447107" cy="2548266"/>
            <a:chOff x="0" y="0"/>
            <a:chExt cx="5121872" cy="67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1872" cy="671148"/>
            </a:xfrm>
            <a:custGeom>
              <a:avLst/>
              <a:gdLst/>
              <a:ahLst/>
              <a:cxnLst/>
              <a:rect l="l" t="t" r="r" b="b"/>
              <a:pathLst>
                <a:path w="5121872" h="671148">
                  <a:moveTo>
                    <a:pt x="0" y="0"/>
                  </a:moveTo>
                  <a:lnTo>
                    <a:pt x="5121872" y="0"/>
                  </a:lnTo>
                  <a:lnTo>
                    <a:pt x="5121872" y="671148"/>
                  </a:lnTo>
                  <a:lnTo>
                    <a:pt x="0" y="671148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21872" cy="70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17944" y="9494825"/>
            <a:ext cx="2513488" cy="287889"/>
            <a:chOff x="0" y="0"/>
            <a:chExt cx="661989" cy="75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1989" cy="75823"/>
            </a:xfrm>
            <a:custGeom>
              <a:avLst/>
              <a:gdLst/>
              <a:ahLst/>
              <a:cxnLst/>
              <a:rect l="l" t="t" r="r" b="b"/>
              <a:pathLst>
                <a:path w="661989" h="75823">
                  <a:moveTo>
                    <a:pt x="0" y="0"/>
                  </a:moveTo>
                  <a:lnTo>
                    <a:pt x="661989" y="0"/>
                  </a:lnTo>
                  <a:lnTo>
                    <a:pt x="661989" y="75823"/>
                  </a:lnTo>
                  <a:lnTo>
                    <a:pt x="0" y="75823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1989" cy="11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982751" y="4731449"/>
            <a:ext cx="16230600" cy="2028484"/>
            <a:chOff x="0" y="0"/>
            <a:chExt cx="21640800" cy="2704646"/>
          </a:xfrm>
        </p:grpSpPr>
        <p:sp>
          <p:nvSpPr>
            <p:cNvPr id="19" name="AutoShape 19"/>
            <p:cNvSpPr/>
            <p:nvPr/>
          </p:nvSpPr>
          <p:spPr>
            <a:xfrm>
              <a:off x="0" y="1228263"/>
              <a:ext cx="21640800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6411990" y="1572115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10501948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18578612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28048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625820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0473773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370144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348806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13068" y="6927665"/>
            <a:ext cx="1885321" cy="1885321"/>
            <a:chOff x="0" y="0"/>
            <a:chExt cx="2513761" cy="2513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13761" cy="2513761"/>
            </a:xfrm>
            <a:custGeom>
              <a:avLst/>
              <a:gdLst/>
              <a:ahLst/>
              <a:cxnLst/>
              <a:rect l="l" t="t" r="r" b="b"/>
              <a:pathLst>
                <a:path w="2513761" h="2513761">
                  <a:moveTo>
                    <a:pt x="0" y="0"/>
                  </a:moveTo>
                  <a:lnTo>
                    <a:pt x="2513761" y="0"/>
                  </a:lnTo>
                  <a:lnTo>
                    <a:pt x="2513761" y="2513761"/>
                  </a:lnTo>
                  <a:lnTo>
                    <a:pt x="0" y="251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17813" y="117813"/>
              <a:ext cx="2278135" cy="22781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903329" y="9042051"/>
            <a:ext cx="2659180" cy="672852"/>
            <a:chOff x="0" y="0"/>
            <a:chExt cx="3545574" cy="89713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545574" cy="897137"/>
              <a:chOff x="0" y="0"/>
              <a:chExt cx="9313751" cy="235665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0562" y="127866"/>
              <a:ext cx="3153887" cy="58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623">
                  <a:solidFill>
                    <a:srgbClr val="000000"/>
                  </a:solidFill>
                  <a:latin typeface="Anonymous Pro Bold"/>
                </a:rPr>
                <a:t>INTELLIJ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54299" y="2793222"/>
            <a:ext cx="1854588" cy="1854588"/>
            <a:chOff x="0" y="0"/>
            <a:chExt cx="2472784" cy="247278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472784" cy="2472784"/>
            </a:xfrm>
            <a:custGeom>
              <a:avLst/>
              <a:gdLst/>
              <a:ahLst/>
              <a:cxnLst/>
              <a:rect l="l" t="t" r="r" b="b"/>
              <a:pathLst>
                <a:path w="2472784" h="2472784">
                  <a:moveTo>
                    <a:pt x="0" y="0"/>
                  </a:moveTo>
                  <a:lnTo>
                    <a:pt x="2472784" y="0"/>
                  </a:lnTo>
                  <a:lnTo>
                    <a:pt x="2472784" y="2472784"/>
                  </a:lnTo>
                  <a:lnTo>
                    <a:pt x="0" y="247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69780" y="169780"/>
              <a:ext cx="2133224" cy="213322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665868" y="1881017"/>
            <a:ext cx="2858935" cy="723396"/>
            <a:chOff x="0" y="0"/>
            <a:chExt cx="3811914" cy="964528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811914" cy="964528"/>
              <a:chOff x="0" y="0"/>
              <a:chExt cx="9313751" cy="2356658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300946" y="141764"/>
              <a:ext cx="3390804" cy="62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  <a:spcBef>
                  <a:spcPct val="0"/>
                </a:spcBef>
              </a:pPr>
              <a:r>
                <a:rPr lang="en-US" sz="2820">
                  <a:solidFill>
                    <a:srgbClr val="000000"/>
                  </a:solidFill>
                  <a:latin typeface="Anonymous Pro Bold"/>
                </a:rPr>
                <a:t>DISCORD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190924" y="2748814"/>
            <a:ext cx="1898996" cy="1898996"/>
            <a:chOff x="0" y="0"/>
            <a:chExt cx="2531994" cy="253199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217441" y="187247"/>
              <a:ext cx="2097113" cy="209711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8148553" y="2771018"/>
            <a:ext cx="1898996" cy="1898996"/>
            <a:chOff x="0" y="0"/>
            <a:chExt cx="2531994" cy="253199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163676" y="187247"/>
              <a:ext cx="2204643" cy="2204643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961731" y="439814"/>
            <a:ext cx="14364538" cy="102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2E1B5B"/>
                </a:solidFill>
                <a:latin typeface="HK Modular"/>
              </a:rPr>
              <a:t>USAGE TOOLS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117618" y="6913990"/>
            <a:ext cx="1898996" cy="1898996"/>
            <a:chOff x="0" y="0"/>
            <a:chExt cx="2531994" cy="253199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167382" y="167382"/>
              <a:ext cx="2197231" cy="2197231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9" name="Group 59"/>
          <p:cNvGrpSpPr/>
          <p:nvPr/>
        </p:nvGrpSpPr>
        <p:grpSpPr>
          <a:xfrm>
            <a:off x="4725490" y="8965386"/>
            <a:ext cx="2941082" cy="743053"/>
            <a:chOff x="0" y="0"/>
            <a:chExt cx="3921442" cy="99073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921442" cy="990738"/>
              <a:chOff x="0" y="0"/>
              <a:chExt cx="9313751" cy="235308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304800" y="30480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9008951" y="0"/>
                    </a:moveTo>
                    <a:lnTo>
                      <a:pt x="9008951" y="2048284"/>
                    </a:lnTo>
                    <a:lnTo>
                      <a:pt x="0" y="2048284"/>
                    </a:lnTo>
                    <a:lnTo>
                      <a:pt x="0" y="1743484"/>
                    </a:lnTo>
                    <a:lnTo>
                      <a:pt x="8704151" y="1743484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0" y="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48284"/>
                    </a:lnTo>
                    <a:lnTo>
                      <a:pt x="0" y="204828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259234" y="137954"/>
              <a:ext cx="3488232" cy="64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1"/>
                </a:lnSpc>
                <a:spcBef>
                  <a:spcPct val="0"/>
                </a:spcBef>
              </a:pPr>
              <a:r>
                <a:rPr lang="en-US" sz="2901">
                  <a:solidFill>
                    <a:srgbClr val="000000"/>
                  </a:solidFill>
                  <a:latin typeface="Anonymous Pro Bold"/>
                </a:rPr>
                <a:t>GITHUB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511925" y="1904689"/>
            <a:ext cx="3110207" cy="786976"/>
            <a:chOff x="0" y="0"/>
            <a:chExt cx="4146943" cy="1049301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46943" cy="1049301"/>
              <a:chOff x="0" y="0"/>
              <a:chExt cx="9313751" cy="235665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105314"/>
              <a:ext cx="3688821" cy="673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5"/>
                </a:lnSpc>
                <a:spcBef>
                  <a:spcPct val="0"/>
                </a:spcBef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DRAW.IO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610401" y="1865462"/>
            <a:ext cx="2920411" cy="738952"/>
            <a:chOff x="0" y="0"/>
            <a:chExt cx="3893881" cy="985269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3893881" cy="985269"/>
              <a:chOff x="0" y="0"/>
              <a:chExt cx="9313751" cy="2356658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215083" y="136516"/>
              <a:ext cx="3463716" cy="645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3"/>
                </a:lnSpc>
                <a:spcBef>
                  <a:spcPct val="0"/>
                </a:spcBef>
              </a:pPr>
              <a:r>
                <a:rPr lang="en-US" sz="2880">
                  <a:solidFill>
                    <a:srgbClr val="000000"/>
                  </a:solidFill>
                  <a:latin typeface="Anonymous Pro Bold"/>
                </a:rPr>
                <a:t>PIXEL STUDIO</a:t>
              </a:r>
            </a:p>
          </p:txBody>
        </p:sp>
      </p:grpSp>
      <p:sp>
        <p:nvSpPr>
          <p:cNvPr id="74" name="AutoShape 74"/>
          <p:cNvSpPr/>
          <p:nvPr/>
        </p:nvSpPr>
        <p:spPr>
          <a:xfrm>
            <a:off x="3081593" y="5143500"/>
            <a:ext cx="0" cy="504936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75" name="AutoShape 75"/>
          <p:cNvSpPr/>
          <p:nvPr/>
        </p:nvSpPr>
        <p:spPr>
          <a:xfrm>
            <a:off x="12231092" y="5648436"/>
            <a:ext cx="0" cy="661840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1250">
            <a:off x="7086600" y="8155372"/>
            <a:ext cx="4114800" cy="319395"/>
          </a:xfrm>
          <a:custGeom>
            <a:avLst/>
            <a:gdLst/>
            <a:ahLst/>
            <a:cxnLst/>
            <a:rect l="l" t="t" r="r" b="b"/>
            <a:pathLst>
              <a:path w="4114800" h="319395">
                <a:moveTo>
                  <a:pt x="0" y="0"/>
                </a:moveTo>
                <a:lnTo>
                  <a:pt x="4114800" y="0"/>
                </a:lnTo>
                <a:lnTo>
                  <a:pt x="4114800" y="319395"/>
                </a:lnTo>
                <a:lnTo>
                  <a:pt x="0" y="31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7691673" y="2072789"/>
            <a:ext cx="2904655" cy="3070711"/>
            <a:chOff x="0" y="0"/>
            <a:chExt cx="3872873" cy="4094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6962" cy="4094282"/>
            </a:xfrm>
            <a:custGeom>
              <a:avLst/>
              <a:gdLst/>
              <a:ahLst/>
              <a:cxnLst/>
              <a:rect l="l" t="t" r="r" b="b"/>
              <a:pathLst>
                <a:path w="3736962" h="4094282">
                  <a:moveTo>
                    <a:pt x="0" y="0"/>
                  </a:moveTo>
                  <a:lnTo>
                    <a:pt x="3736962" y="0"/>
                  </a:lnTo>
                  <a:lnTo>
                    <a:pt x="3736962" y="4094282"/>
                  </a:lnTo>
                  <a:lnTo>
                    <a:pt x="0" y="4094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39265"/>
              <a:ext cx="3872873" cy="202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15"/>
                </a:lnSpc>
                <a:spcBef>
                  <a:spcPct val="0"/>
                </a:spcBef>
              </a:pPr>
              <a:r>
                <a:rPr lang="en-US" sz="11015">
                  <a:solidFill>
                    <a:srgbClr val="F8FFFB"/>
                  </a:solidFill>
                  <a:latin typeface="HK Modular"/>
                </a:rPr>
                <a:t>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42403" y="837203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 rot="-919824">
            <a:off x="804222" y="8188229"/>
            <a:ext cx="1574795" cy="1767627"/>
          </a:xfrm>
          <a:custGeom>
            <a:avLst/>
            <a:gdLst/>
            <a:ahLst/>
            <a:cxnLst/>
            <a:rect l="l" t="t" r="r" b="b"/>
            <a:pathLst>
              <a:path w="1574795" h="1767627">
                <a:moveTo>
                  <a:pt x="0" y="0"/>
                </a:moveTo>
                <a:lnTo>
                  <a:pt x="1574795" y="0"/>
                </a:lnTo>
                <a:lnTo>
                  <a:pt x="1574795" y="1767626"/>
                </a:lnTo>
                <a:lnTo>
                  <a:pt x="0" y="176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TextBox 8"/>
          <p:cNvSpPr txBox="1"/>
          <p:nvPr/>
        </p:nvSpPr>
        <p:spPr>
          <a:xfrm>
            <a:off x="3314774" y="6121096"/>
            <a:ext cx="12387486" cy="12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67"/>
              </a:lnSpc>
            </a:pPr>
            <a:r>
              <a:rPr lang="en-US" sz="9467" spc="473">
                <a:solidFill>
                  <a:srgbClr val="205732"/>
                </a:solidFill>
                <a:latin typeface="HK Modular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305562">
            <a:off x="11591052" y="-10349115"/>
            <a:ext cx="13872455" cy="138724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>
                <a:alpha val="5372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94533">
            <a:off x="14688459" y="6647592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7" name="Group 7"/>
          <p:cNvGrpSpPr/>
          <p:nvPr/>
        </p:nvGrpSpPr>
        <p:grpSpPr>
          <a:xfrm>
            <a:off x="1108285" y="3498178"/>
            <a:ext cx="7092138" cy="1074815"/>
            <a:chOff x="-430844" y="0"/>
            <a:chExt cx="9456184" cy="1433086"/>
          </a:xfrm>
        </p:grpSpPr>
        <p:sp>
          <p:nvSpPr>
            <p:cNvPr id="8" name="Freeform 8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30844" y="118169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GAME AIMS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3343401" y="1068417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2121" y="5549881"/>
            <a:ext cx="7138303" cy="1074815"/>
            <a:chOff x="-110519" y="-89056"/>
            <a:chExt cx="9517736" cy="1433086"/>
          </a:xfrm>
        </p:grpSpPr>
        <p:sp>
          <p:nvSpPr>
            <p:cNvPr id="13" name="Freeform 13"/>
            <p:cNvSpPr/>
            <p:nvPr/>
          </p:nvSpPr>
          <p:spPr>
            <a:xfrm>
              <a:off x="1679791" y="-8905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10519" y="190545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45113" y="148112"/>
              <a:ext cx="6293584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 dirty="0">
                  <a:solidFill>
                    <a:srgbClr val="000000"/>
                  </a:solidFill>
                  <a:latin typeface="Anonymous Pro Bold"/>
                </a:rPr>
                <a:t>BEGINNING PLAYER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3418" y="7754483"/>
            <a:ext cx="7088668" cy="1074815"/>
            <a:chOff x="-646847" y="7565"/>
            <a:chExt cx="9451558" cy="1433086"/>
          </a:xfrm>
        </p:grpSpPr>
        <p:sp>
          <p:nvSpPr>
            <p:cNvPr id="17" name="Freeform 17"/>
            <p:cNvSpPr/>
            <p:nvPr/>
          </p:nvSpPr>
          <p:spPr>
            <a:xfrm>
              <a:off x="1077285" y="7565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646847" y="203709"/>
              <a:ext cx="2553285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PLAYER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40337" y="3333477"/>
            <a:ext cx="7918963" cy="1239516"/>
            <a:chOff x="-421167" y="-120117"/>
            <a:chExt cx="10558617" cy="1652687"/>
          </a:xfrm>
        </p:grpSpPr>
        <p:sp>
          <p:nvSpPr>
            <p:cNvPr id="21" name="Freeform 21"/>
            <p:cNvSpPr/>
            <p:nvPr/>
          </p:nvSpPr>
          <p:spPr>
            <a:xfrm>
              <a:off x="1471186" y="-120117"/>
              <a:ext cx="7965774" cy="1652687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421167" y="257531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1121" y="105655"/>
              <a:ext cx="8906329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INTERACTIVE TO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40337" y="7473613"/>
            <a:ext cx="7393596" cy="1159195"/>
            <a:chOff x="-398291" y="47579"/>
            <a:chExt cx="9858128" cy="1545593"/>
          </a:xfrm>
        </p:grpSpPr>
        <p:sp>
          <p:nvSpPr>
            <p:cNvPr id="25" name="Freeform 25"/>
            <p:cNvSpPr/>
            <p:nvPr/>
          </p:nvSpPr>
          <p:spPr>
            <a:xfrm>
              <a:off x="1500640" y="47579"/>
              <a:ext cx="7959197" cy="1545593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398291" y="345148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327427" y="5328555"/>
            <a:ext cx="8549221" cy="3042903"/>
            <a:chOff x="-398291" y="18842"/>
            <a:chExt cx="11398960" cy="4057203"/>
          </a:xfrm>
        </p:grpSpPr>
        <p:sp>
          <p:nvSpPr>
            <p:cNvPr id="29" name="Freeform 29"/>
            <p:cNvSpPr/>
            <p:nvPr/>
          </p:nvSpPr>
          <p:spPr>
            <a:xfrm>
              <a:off x="1511276" y="18842"/>
              <a:ext cx="9489393" cy="16908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-398291" y="307653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05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317362" y="3230013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KEY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FBA3378-BBA1-E97E-437B-42D611D3409B}"/>
              </a:ext>
            </a:extLst>
          </p:cNvPr>
          <p:cNvSpPr txBox="1"/>
          <p:nvPr/>
        </p:nvSpPr>
        <p:spPr>
          <a:xfrm>
            <a:off x="11025198" y="5559649"/>
            <a:ext cx="6566025" cy="129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4000" dirty="0">
                <a:solidFill>
                  <a:srgbClr val="000000"/>
                </a:solidFill>
                <a:latin typeface="Anonymous Pro Bold"/>
              </a:rPr>
              <a:t>PASSING STARTING POINT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041" y="3188979"/>
            <a:ext cx="16987759" cy="5461587"/>
            <a:chOff x="-615009" y="45020"/>
            <a:chExt cx="23157224" cy="6754484"/>
          </a:xfrm>
        </p:grpSpPr>
        <p:sp>
          <p:nvSpPr>
            <p:cNvPr id="3" name="Freeform 3"/>
            <p:cNvSpPr/>
            <p:nvPr/>
          </p:nvSpPr>
          <p:spPr>
            <a:xfrm>
              <a:off x="1353523" y="128766"/>
              <a:ext cx="7727426" cy="1433087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57460" y="395633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07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208403" y="2502276"/>
              <a:ext cx="8700616" cy="1893511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615009" y="297314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13482" y="313314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 dirty="0">
                  <a:solidFill>
                    <a:srgbClr val="000000"/>
                  </a:solidFill>
                  <a:latin typeface="Anonymous Pro Bold"/>
                </a:rPr>
                <a:t>FIREBALL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353523" y="5429932"/>
              <a:ext cx="7727428" cy="1369572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552025" y="561278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16345" y="2985802"/>
              <a:ext cx="8184502" cy="1602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Anonymous Pro Bold"/>
                </a:rPr>
                <a:t>FIRING AND SCRATCHING </a:t>
              </a:r>
            </a:p>
            <a:p>
              <a:pPr algn="ctr">
                <a:lnSpc>
                  <a:spcPts val="5320"/>
                </a:lnSpc>
              </a:pPr>
              <a:endParaRPr lang="en-US" sz="3800" dirty="0">
                <a:solidFill>
                  <a:srgbClr val="000000"/>
                </a:solidFill>
                <a:latin typeface="Anonymous Pro Bold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225246" y="45020"/>
              <a:ext cx="8151600" cy="1433086"/>
            </a:xfrm>
            <a:custGeom>
              <a:avLst/>
              <a:gdLst/>
              <a:ahLst/>
              <a:cxnLst/>
              <a:rect l="l" t="t" r="r" b="b"/>
              <a:pathLst>
                <a:path w="8581334" h="1591447">
                  <a:moveTo>
                    <a:pt x="0" y="0"/>
                  </a:moveTo>
                  <a:lnTo>
                    <a:pt x="8581335" y="0"/>
                  </a:lnTo>
                  <a:lnTo>
                    <a:pt x="8581335" y="1591447"/>
                  </a:lnTo>
                  <a:lnTo>
                    <a:pt x="0" y="1591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62082" y="5735543"/>
              <a:ext cx="8063864" cy="690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6"/>
                </a:lnSpc>
              </a:pPr>
              <a:r>
                <a:rPr lang="en-US" sz="3440" dirty="0">
                  <a:solidFill>
                    <a:srgbClr val="000000"/>
                  </a:solidFill>
                  <a:latin typeface="Anonymous Pro Bold"/>
                </a:rPr>
                <a:t>ENEMIES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28476" y="303932"/>
              <a:ext cx="2498679" cy="100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5"/>
                </a:lnSpc>
              </a:pPr>
              <a:r>
                <a:rPr lang="en-US" sz="4532" dirty="0">
                  <a:latin typeface="Genty Sans"/>
                </a:rPr>
                <a:t>10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003990" y="2639187"/>
              <a:ext cx="8636810" cy="1591447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327110" y="3055823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212266" y="313314"/>
              <a:ext cx="10329949" cy="73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 dirty="0">
                  <a:solidFill>
                    <a:srgbClr val="000000"/>
                  </a:solidFill>
                  <a:latin typeface="Anonymous Pro Bold"/>
                </a:rPr>
                <a:t>HATMONKEY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003990" y="536411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45985" y="5670676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593115" y="5614775"/>
              <a:ext cx="6549178" cy="76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ARACHNIK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776744" y="964516"/>
            <a:ext cx="5979880" cy="989398"/>
          </a:xfrm>
          <a:custGeom>
            <a:avLst/>
            <a:gdLst/>
            <a:ahLst/>
            <a:cxnLst/>
            <a:rect l="l" t="t" r="r" b="b"/>
            <a:pathLst>
              <a:path w="5979880" h="989398">
                <a:moveTo>
                  <a:pt x="0" y="0"/>
                </a:moveTo>
                <a:lnTo>
                  <a:pt x="5979880" y="0"/>
                </a:lnTo>
                <a:lnTo>
                  <a:pt x="5979880" y="989398"/>
                </a:lnTo>
                <a:lnTo>
                  <a:pt x="0" y="98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-3402338" y="821641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338D48B0-5B86-85ED-CD23-52853B807498}"/>
              </a:ext>
            </a:extLst>
          </p:cNvPr>
          <p:cNvSpPr txBox="1"/>
          <p:nvPr/>
        </p:nvSpPr>
        <p:spPr>
          <a:xfrm>
            <a:off x="10132908" y="5582818"/>
            <a:ext cx="7577881" cy="5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sz="3626" dirty="0">
                <a:solidFill>
                  <a:srgbClr val="000000"/>
                </a:solidFill>
                <a:latin typeface="Anonymous Pro Bold"/>
              </a:rPr>
              <a:t>SLUGGER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522</Words>
  <Application>Microsoft Macintosh PowerPoint</Application>
  <PresentationFormat>Custom</PresentationFormat>
  <Paragraphs>147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Anonymous Pro Bold</vt:lpstr>
      <vt:lpstr>HK Modular Bold</vt:lpstr>
      <vt:lpstr>Calibri</vt:lpstr>
      <vt:lpstr>Literata Bold</vt:lpstr>
      <vt:lpstr>HK Modular</vt:lpstr>
      <vt:lpstr>Anonymous Pro</vt:lpstr>
      <vt:lpstr>Genty Sans</vt:lpstr>
      <vt:lpstr>HK Grotesk Bold</vt:lpstr>
      <vt:lpstr>HK Grotesk</vt:lpstr>
      <vt:lpstr>HK Grotesk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Slide</dc:title>
  <cp:lastModifiedBy>LÊ HUỲNH NHÃ NGUYÊN</cp:lastModifiedBy>
  <cp:revision>7</cp:revision>
  <dcterms:created xsi:type="dcterms:W3CDTF">2006-08-16T00:00:00Z</dcterms:created>
  <dcterms:modified xsi:type="dcterms:W3CDTF">2024-01-14T17:58:07Z</dcterms:modified>
  <dc:identifier>DAF3tL-J9jE</dc:identifier>
</cp:coreProperties>
</file>